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5" r:id="rId3"/>
    <p:sldId id="27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7" r:id="rId15"/>
    <p:sldId id="284" r:id="rId16"/>
    <p:sldId id="278" r:id="rId17"/>
    <p:sldId id="285" r:id="rId18"/>
    <p:sldId id="293" r:id="rId19"/>
    <p:sldId id="295" r:id="rId20"/>
    <p:sldId id="289" r:id="rId21"/>
    <p:sldId id="288" r:id="rId22"/>
    <p:sldId id="290" r:id="rId23"/>
    <p:sldId id="282" r:id="rId24"/>
    <p:sldId id="286" r:id="rId25"/>
    <p:sldId id="294" r:id="rId26"/>
    <p:sldId id="270" r:id="rId27"/>
    <p:sldId id="291" r:id="rId28"/>
    <p:sldId id="280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D7D31"/>
    <a:srgbClr val="E9AA73"/>
    <a:srgbClr val="FBE5D6"/>
    <a:srgbClr val="E2F0D9"/>
    <a:srgbClr val="FFFFFF"/>
    <a:srgbClr val="B7D6CF"/>
    <a:srgbClr val="A9D18E"/>
    <a:srgbClr val="BFBBC5"/>
    <a:srgbClr val="BED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5" autoAdjust="0"/>
    <p:restoredTop sz="94293" autoAdjust="0"/>
  </p:normalViewPr>
  <p:slideViewPr>
    <p:cSldViewPr snapToGrid="0">
      <p:cViewPr varScale="1">
        <p:scale>
          <a:sx n="73" d="100"/>
          <a:sy n="73" d="100"/>
        </p:scale>
        <p:origin x="5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ter%202%20NeuroBIM\Traineeship\LME_analysis\LME_stat_anal-R170C-12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ter%202%20NeuroBIM\Traineeship\LME_analysis\LME_stat_anal-R170C-12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Wild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'mean intensity'!$D$3</c:f>
              <c:strCache>
                <c:ptCount val="1"/>
                <c:pt idx="0">
                  <c:v>Mean_SMA_Intensity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'mean intensity'!$B$4:$B$87</c:f>
              <c:numCache>
                <c:formatCode>General</c:formatCode>
                <c:ptCount val="8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7</c:v>
                </c:pt>
                <c:pt idx="38">
                  <c:v>7</c:v>
                </c:pt>
                <c:pt idx="39">
                  <c:v>7</c:v>
                </c:pt>
                <c:pt idx="40">
                  <c:v>7</c:v>
                </c:pt>
                <c:pt idx="41">
                  <c:v>7</c:v>
                </c:pt>
                <c:pt idx="42">
                  <c:v>7</c:v>
                </c:pt>
                <c:pt idx="43">
                  <c:v>7</c:v>
                </c:pt>
                <c:pt idx="44">
                  <c:v>7</c:v>
                </c:pt>
                <c:pt idx="45">
                  <c:v>7</c:v>
                </c:pt>
                <c:pt idx="46">
                  <c:v>7</c:v>
                </c:pt>
                <c:pt idx="47">
                  <c:v>7</c:v>
                </c:pt>
                <c:pt idx="48">
                  <c:v>8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8</c:v>
                </c:pt>
                <c:pt idx="54">
                  <c:v>9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9</c:v>
                </c:pt>
                <c:pt idx="59">
                  <c:v>9</c:v>
                </c:pt>
                <c:pt idx="60">
                  <c:v>9</c:v>
                </c:pt>
                <c:pt idx="61">
                  <c:v>9</c:v>
                </c:pt>
                <c:pt idx="62">
                  <c:v>9</c:v>
                </c:pt>
                <c:pt idx="63">
                  <c:v>9</c:v>
                </c:pt>
                <c:pt idx="64">
                  <c:v>9</c:v>
                </c:pt>
                <c:pt idx="65">
                  <c:v>9</c:v>
                </c:pt>
                <c:pt idx="66">
                  <c:v>10</c:v>
                </c:pt>
                <c:pt idx="67">
                  <c:v>10</c:v>
                </c:pt>
                <c:pt idx="68">
                  <c:v>10</c:v>
                </c:pt>
                <c:pt idx="69">
                  <c:v>10</c:v>
                </c:pt>
                <c:pt idx="70">
                  <c:v>10</c:v>
                </c:pt>
                <c:pt idx="71">
                  <c:v>10</c:v>
                </c:pt>
                <c:pt idx="72">
                  <c:v>10</c:v>
                </c:pt>
                <c:pt idx="73">
                  <c:v>10</c:v>
                </c:pt>
                <c:pt idx="74">
                  <c:v>10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11</c:v>
                </c:pt>
                <c:pt idx="79">
                  <c:v>11</c:v>
                </c:pt>
                <c:pt idx="80">
                  <c:v>11</c:v>
                </c:pt>
                <c:pt idx="81">
                  <c:v>11</c:v>
                </c:pt>
                <c:pt idx="82">
                  <c:v>11</c:v>
                </c:pt>
                <c:pt idx="83">
                  <c:v>11</c:v>
                </c:pt>
              </c:numCache>
            </c:numRef>
          </c:xVal>
          <c:yVal>
            <c:numRef>
              <c:f>'mean intensity'!$D$4:$D$87</c:f>
              <c:numCache>
                <c:formatCode>0</c:formatCode>
                <c:ptCount val="84"/>
                <c:pt idx="0">
                  <c:v>268.64097425971909</c:v>
                </c:pt>
                <c:pt idx="1">
                  <c:v>343.19266587244533</c:v>
                </c:pt>
                <c:pt idx="2">
                  <c:v>391.94842809517331</c:v>
                </c:pt>
                <c:pt idx="3">
                  <c:v>379.032917144512</c:v>
                </c:pt>
                <c:pt idx="4">
                  <c:v>303.69079563337834</c:v>
                </c:pt>
                <c:pt idx="5">
                  <c:v>424.4626844061533</c:v>
                </c:pt>
                <c:pt idx="6">
                  <c:v>513.22563068134866</c:v>
                </c:pt>
                <c:pt idx="7">
                  <c:v>374.52595052988062</c:v>
                </c:pt>
                <c:pt idx="8">
                  <c:v>274.0856013606803</c:v>
                </c:pt>
                <c:pt idx="9">
                  <c:v>215.91238042789996</c:v>
                </c:pt>
                <c:pt idx="10">
                  <c:v>242.56796289787695</c:v>
                </c:pt>
                <c:pt idx="11">
                  <c:v>434.189072522549</c:v>
                </c:pt>
                <c:pt idx="12">
                  <c:v>282.62627575893868</c:v>
                </c:pt>
                <c:pt idx="13">
                  <c:v>486.52283523131462</c:v>
                </c:pt>
                <c:pt idx="14">
                  <c:v>330.40922729184359</c:v>
                </c:pt>
                <c:pt idx="15">
                  <c:v>378.63808995321159</c:v>
                </c:pt>
                <c:pt idx="16">
                  <c:v>104.68040617036365</c:v>
                </c:pt>
                <c:pt idx="17">
                  <c:v>167.90674785419333</c:v>
                </c:pt>
                <c:pt idx="18">
                  <c:v>419.7927552901927</c:v>
                </c:pt>
                <c:pt idx="19">
                  <c:v>489.24241487043997</c:v>
                </c:pt>
                <c:pt idx="20">
                  <c:v>313.72108828423745</c:v>
                </c:pt>
                <c:pt idx="21">
                  <c:v>499.18189627392633</c:v>
                </c:pt>
                <c:pt idx="22">
                  <c:v>511.53341059252477</c:v>
                </c:pt>
                <c:pt idx="23">
                  <c:v>359.36318761092667</c:v>
                </c:pt>
                <c:pt idx="24">
                  <c:v>246.61456120928801</c:v>
                </c:pt>
                <c:pt idx="25">
                  <c:v>265.13598400889271</c:v>
                </c:pt>
                <c:pt idx="26">
                  <c:v>475.83682999760634</c:v>
                </c:pt>
                <c:pt idx="27">
                  <c:v>424.0204351110043</c:v>
                </c:pt>
                <c:pt idx="28">
                  <c:v>488.28533843717969</c:v>
                </c:pt>
                <c:pt idx="29">
                  <c:v>413.17438442948804</c:v>
                </c:pt>
                <c:pt idx="30">
                  <c:v>223.79047321644697</c:v>
                </c:pt>
                <c:pt idx="31">
                  <c:v>520.34691518974</c:v>
                </c:pt>
                <c:pt idx="32">
                  <c:v>341.12708626862468</c:v>
                </c:pt>
                <c:pt idx="33">
                  <c:v>428.54395957130629</c:v>
                </c:pt>
                <c:pt idx="34">
                  <c:v>434.54608932469699</c:v>
                </c:pt>
                <c:pt idx="35">
                  <c:v>507.78310226178229</c:v>
                </c:pt>
                <c:pt idx="36">
                  <c:v>295.90805244468237</c:v>
                </c:pt>
                <c:pt idx="37">
                  <c:v>417.166861473258</c:v>
                </c:pt>
                <c:pt idx="38">
                  <c:v>235.7308305776113</c:v>
                </c:pt>
                <c:pt idx="39">
                  <c:v>278.84064503689467</c:v>
                </c:pt>
                <c:pt idx="40">
                  <c:v>274.01616312488034</c:v>
                </c:pt>
                <c:pt idx="41">
                  <c:v>410.22808988112735</c:v>
                </c:pt>
                <c:pt idx="42">
                  <c:v>165.76183231526306</c:v>
                </c:pt>
                <c:pt idx="43">
                  <c:v>326.86414876825432</c:v>
                </c:pt>
                <c:pt idx="44">
                  <c:v>229.72596129838365</c:v>
                </c:pt>
                <c:pt idx="45">
                  <c:v>276.98236052763406</c:v>
                </c:pt>
                <c:pt idx="46">
                  <c:v>320.99322492985902</c:v>
                </c:pt>
                <c:pt idx="47">
                  <c:v>285.82803003826734</c:v>
                </c:pt>
                <c:pt idx="48">
                  <c:v>580.73278453934336</c:v>
                </c:pt>
                <c:pt idx="49">
                  <c:v>646.98352262284538</c:v>
                </c:pt>
                <c:pt idx="50">
                  <c:v>426.96427044622232</c:v>
                </c:pt>
                <c:pt idx="51">
                  <c:v>212.01264383894039</c:v>
                </c:pt>
                <c:pt idx="52">
                  <c:v>515.01102703190168</c:v>
                </c:pt>
                <c:pt idx="53">
                  <c:v>462.58553113918492</c:v>
                </c:pt>
                <c:pt idx="54">
                  <c:v>479.08467487382632</c:v>
                </c:pt>
                <c:pt idx="55">
                  <c:v>515.79514621005342</c:v>
                </c:pt>
                <c:pt idx="56">
                  <c:v>517.66333771298468</c:v>
                </c:pt>
                <c:pt idx="57">
                  <c:v>481.28853191225375</c:v>
                </c:pt>
                <c:pt idx="58">
                  <c:v>213.15901307662102</c:v>
                </c:pt>
                <c:pt idx="59">
                  <c:v>230.42845226665941</c:v>
                </c:pt>
                <c:pt idx="60">
                  <c:v>190.74807600019858</c:v>
                </c:pt>
                <c:pt idx="61">
                  <c:v>177.72659877202733</c:v>
                </c:pt>
                <c:pt idx="62">
                  <c:v>345.59550829548169</c:v>
                </c:pt>
                <c:pt idx="63">
                  <c:v>568.55872298365966</c:v>
                </c:pt>
                <c:pt idx="64">
                  <c:v>474.35674343570093</c:v>
                </c:pt>
                <c:pt idx="65">
                  <c:v>603.54954447915907</c:v>
                </c:pt>
                <c:pt idx="66">
                  <c:v>323.75385726067964</c:v>
                </c:pt>
                <c:pt idx="67">
                  <c:v>179.52641093185434</c:v>
                </c:pt>
                <c:pt idx="68">
                  <c:v>164.73799549577603</c:v>
                </c:pt>
                <c:pt idx="69">
                  <c:v>124.6373467755397</c:v>
                </c:pt>
                <c:pt idx="70">
                  <c:v>132.79276377677905</c:v>
                </c:pt>
                <c:pt idx="71">
                  <c:v>299.35049865044294</c:v>
                </c:pt>
                <c:pt idx="72">
                  <c:v>367.17061199122162</c:v>
                </c:pt>
                <c:pt idx="73">
                  <c:v>335.27573717958762</c:v>
                </c:pt>
                <c:pt idx="74">
                  <c:v>269.72543308530896</c:v>
                </c:pt>
                <c:pt idx="75">
                  <c:v>555.93891465547472</c:v>
                </c:pt>
                <c:pt idx="76">
                  <c:v>354.0384842093784</c:v>
                </c:pt>
                <c:pt idx="77">
                  <c:v>355.51633607811328</c:v>
                </c:pt>
                <c:pt idx="78">
                  <c:v>403.96803072859268</c:v>
                </c:pt>
                <c:pt idx="79">
                  <c:v>460.41277541299104</c:v>
                </c:pt>
                <c:pt idx="80">
                  <c:v>386.27324601938767</c:v>
                </c:pt>
                <c:pt idx="81">
                  <c:v>621.71500951963981</c:v>
                </c:pt>
                <c:pt idx="82">
                  <c:v>312.1833397484466</c:v>
                </c:pt>
                <c:pt idx="83">
                  <c:v>635.99278776587471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BA-4789-9A5B-FE8D9F0F8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0920559"/>
        <c:axId val="1880925135"/>
      </c:scatterChart>
      <c:valAx>
        <c:axId val="1880920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Animal Number</a:t>
                </a:r>
              </a:p>
            </c:rich>
          </c:tx>
          <c:layout>
            <c:manualLayout>
              <c:xMode val="edge"/>
              <c:yMode val="edge"/>
              <c:x val="0.39417235345581803"/>
              <c:y val="0.878680373286672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925135"/>
        <c:crosses val="autoZero"/>
        <c:crossBetween val="midCat"/>
      </c:valAx>
      <c:valAx>
        <c:axId val="18809251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Mean SMA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920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Mutant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 cmpd="sng" algn="ctr">
              <a:noFill/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xVal>
            <c:numRef>
              <c:f>'mean intensity'!$B$88:$B$195</c:f>
              <c:numCache>
                <c:formatCode>General</c:formatCode>
                <c:ptCount val="10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7</c:v>
                </c:pt>
                <c:pt idx="51">
                  <c:v>7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7</c:v>
                </c:pt>
                <c:pt idx="57">
                  <c:v>7</c:v>
                </c:pt>
                <c:pt idx="58">
                  <c:v>7</c:v>
                </c:pt>
                <c:pt idx="59">
                  <c:v>7</c:v>
                </c:pt>
                <c:pt idx="60">
                  <c:v>7</c:v>
                </c:pt>
                <c:pt idx="61">
                  <c:v>8</c:v>
                </c:pt>
                <c:pt idx="62">
                  <c:v>8</c:v>
                </c:pt>
                <c:pt idx="63">
                  <c:v>8</c:v>
                </c:pt>
                <c:pt idx="64">
                  <c:v>8</c:v>
                </c:pt>
                <c:pt idx="65">
                  <c:v>8</c:v>
                </c:pt>
                <c:pt idx="66">
                  <c:v>8</c:v>
                </c:pt>
                <c:pt idx="67">
                  <c:v>8</c:v>
                </c:pt>
                <c:pt idx="68">
                  <c:v>8</c:v>
                </c:pt>
                <c:pt idx="69">
                  <c:v>8</c:v>
                </c:pt>
                <c:pt idx="70">
                  <c:v>9</c:v>
                </c:pt>
                <c:pt idx="71">
                  <c:v>9</c:v>
                </c:pt>
                <c:pt idx="72">
                  <c:v>9</c:v>
                </c:pt>
                <c:pt idx="73">
                  <c:v>9</c:v>
                </c:pt>
                <c:pt idx="74">
                  <c:v>9</c:v>
                </c:pt>
                <c:pt idx="75">
                  <c:v>9</c:v>
                </c:pt>
                <c:pt idx="76">
                  <c:v>9</c:v>
                </c:pt>
                <c:pt idx="77">
                  <c:v>9</c:v>
                </c:pt>
                <c:pt idx="78">
                  <c:v>9</c:v>
                </c:pt>
                <c:pt idx="79">
                  <c:v>9</c:v>
                </c:pt>
                <c:pt idx="80">
                  <c:v>9</c:v>
                </c:pt>
                <c:pt idx="81">
                  <c:v>9</c:v>
                </c:pt>
                <c:pt idx="82">
                  <c:v>9</c:v>
                </c:pt>
                <c:pt idx="83">
                  <c:v>9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10</c:v>
                </c:pt>
                <c:pt idx="88">
                  <c:v>10</c:v>
                </c:pt>
                <c:pt idx="89">
                  <c:v>10</c:v>
                </c:pt>
                <c:pt idx="90">
                  <c:v>11</c:v>
                </c:pt>
                <c:pt idx="91">
                  <c:v>11</c:v>
                </c:pt>
                <c:pt idx="92">
                  <c:v>11</c:v>
                </c:pt>
                <c:pt idx="93">
                  <c:v>11</c:v>
                </c:pt>
                <c:pt idx="94">
                  <c:v>11</c:v>
                </c:pt>
                <c:pt idx="95">
                  <c:v>11</c:v>
                </c:pt>
                <c:pt idx="96">
                  <c:v>11</c:v>
                </c:pt>
                <c:pt idx="97">
                  <c:v>11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11</c:v>
                </c:pt>
                <c:pt idx="102">
                  <c:v>11</c:v>
                </c:pt>
                <c:pt idx="103">
                  <c:v>11</c:v>
                </c:pt>
                <c:pt idx="104">
                  <c:v>11</c:v>
                </c:pt>
                <c:pt idx="105">
                  <c:v>11</c:v>
                </c:pt>
                <c:pt idx="106">
                  <c:v>11</c:v>
                </c:pt>
                <c:pt idx="107">
                  <c:v>11</c:v>
                </c:pt>
              </c:numCache>
            </c:numRef>
          </c:xVal>
          <c:yVal>
            <c:numRef>
              <c:f>'mean intensity'!$D$88:$D$195</c:f>
              <c:numCache>
                <c:formatCode>0</c:formatCode>
                <c:ptCount val="108"/>
                <c:pt idx="0">
                  <c:v>342.59467007165631</c:v>
                </c:pt>
                <c:pt idx="1">
                  <c:v>254.86918948920032</c:v>
                </c:pt>
                <c:pt idx="2">
                  <c:v>310.73367622502195</c:v>
                </c:pt>
                <c:pt idx="3">
                  <c:v>197.57725139207071</c:v>
                </c:pt>
                <c:pt idx="4">
                  <c:v>464.70865960874636</c:v>
                </c:pt>
                <c:pt idx="5">
                  <c:v>383.12445521409603</c:v>
                </c:pt>
                <c:pt idx="6">
                  <c:v>233.4015470890746</c:v>
                </c:pt>
                <c:pt idx="7">
                  <c:v>248.8935265229486</c:v>
                </c:pt>
                <c:pt idx="8">
                  <c:v>268.90282530974332</c:v>
                </c:pt>
                <c:pt idx="9">
                  <c:v>242.28089383566129</c:v>
                </c:pt>
                <c:pt idx="10">
                  <c:v>117.69315350251571</c:v>
                </c:pt>
                <c:pt idx="11">
                  <c:v>353.22064430596168</c:v>
                </c:pt>
                <c:pt idx="12">
                  <c:v>242.77739966321769</c:v>
                </c:pt>
                <c:pt idx="13">
                  <c:v>141.86327205028869</c:v>
                </c:pt>
                <c:pt idx="14">
                  <c:v>303.32120703189162</c:v>
                </c:pt>
                <c:pt idx="15">
                  <c:v>332.94771788221129</c:v>
                </c:pt>
                <c:pt idx="16">
                  <c:v>259.96847562127203</c:v>
                </c:pt>
                <c:pt idx="17">
                  <c:v>309.36674178414438</c:v>
                </c:pt>
                <c:pt idx="18">
                  <c:v>358.3912721949369</c:v>
                </c:pt>
                <c:pt idx="19">
                  <c:v>394.09317750554328</c:v>
                </c:pt>
                <c:pt idx="20">
                  <c:v>387.85877781446374</c:v>
                </c:pt>
                <c:pt idx="21">
                  <c:v>312.3499402514953</c:v>
                </c:pt>
                <c:pt idx="22">
                  <c:v>253.85297076117394</c:v>
                </c:pt>
                <c:pt idx="23">
                  <c:v>255.15997070875443</c:v>
                </c:pt>
                <c:pt idx="24">
                  <c:v>363.04782582435291</c:v>
                </c:pt>
                <c:pt idx="25">
                  <c:v>485.81736860242069</c:v>
                </c:pt>
                <c:pt idx="26">
                  <c:v>238.44822256685922</c:v>
                </c:pt>
                <c:pt idx="27">
                  <c:v>192.48119492692268</c:v>
                </c:pt>
                <c:pt idx="28">
                  <c:v>283.61848314640531</c:v>
                </c:pt>
                <c:pt idx="29">
                  <c:v>325.53312815386636</c:v>
                </c:pt>
                <c:pt idx="30">
                  <c:v>312.24494802462942</c:v>
                </c:pt>
                <c:pt idx="31">
                  <c:v>222.99964601341037</c:v>
                </c:pt>
                <c:pt idx="32">
                  <c:v>319.35749050353667</c:v>
                </c:pt>
                <c:pt idx="33">
                  <c:v>459.85251999169674</c:v>
                </c:pt>
                <c:pt idx="34">
                  <c:v>212.37848277929805</c:v>
                </c:pt>
                <c:pt idx="35">
                  <c:v>310.11437197604431</c:v>
                </c:pt>
                <c:pt idx="36">
                  <c:v>501.38336113838039</c:v>
                </c:pt>
                <c:pt idx="37">
                  <c:v>452.42596966183106</c:v>
                </c:pt>
                <c:pt idx="38">
                  <c:v>369.79027894712561</c:v>
                </c:pt>
                <c:pt idx="39">
                  <c:v>359.72361015297531</c:v>
                </c:pt>
                <c:pt idx="40">
                  <c:v>413.71641223214709</c:v>
                </c:pt>
                <c:pt idx="41">
                  <c:v>407.1133711426757</c:v>
                </c:pt>
                <c:pt idx="42">
                  <c:v>137.75763064723571</c:v>
                </c:pt>
                <c:pt idx="43">
                  <c:v>499.19943380163232</c:v>
                </c:pt>
                <c:pt idx="44">
                  <c:v>521.98016134399791</c:v>
                </c:pt>
                <c:pt idx="45">
                  <c:v>516.01465691501267</c:v>
                </c:pt>
                <c:pt idx="46">
                  <c:v>267.64376270925737</c:v>
                </c:pt>
                <c:pt idx="47">
                  <c:v>266.10183287002303</c:v>
                </c:pt>
                <c:pt idx="48">
                  <c:v>567.74576099679905</c:v>
                </c:pt>
                <c:pt idx="49">
                  <c:v>545.84437758078036</c:v>
                </c:pt>
                <c:pt idx="50">
                  <c:v>371.07140079529665</c:v>
                </c:pt>
                <c:pt idx="51">
                  <c:v>227.68786916149696</c:v>
                </c:pt>
                <c:pt idx="52">
                  <c:v>254.86845579560833</c:v>
                </c:pt>
                <c:pt idx="53">
                  <c:v>256.24997158149165</c:v>
                </c:pt>
                <c:pt idx="54">
                  <c:v>322.27848686582831</c:v>
                </c:pt>
                <c:pt idx="55">
                  <c:v>392.04876083172331</c:v>
                </c:pt>
                <c:pt idx="56">
                  <c:v>270.91311013302936</c:v>
                </c:pt>
                <c:pt idx="57">
                  <c:v>225.74419528730567</c:v>
                </c:pt>
                <c:pt idx="58">
                  <c:v>182.19214268112836</c:v>
                </c:pt>
                <c:pt idx="59">
                  <c:v>263.73483068147203</c:v>
                </c:pt>
                <c:pt idx="60">
                  <c:v>95.053956341632613</c:v>
                </c:pt>
                <c:pt idx="61">
                  <c:v>491.54153618401966</c:v>
                </c:pt>
                <c:pt idx="62">
                  <c:v>448.95107655398334</c:v>
                </c:pt>
                <c:pt idx="63">
                  <c:v>454.1623974022736</c:v>
                </c:pt>
                <c:pt idx="64">
                  <c:v>410.4128351469887</c:v>
                </c:pt>
                <c:pt idx="65">
                  <c:v>134.73722563918369</c:v>
                </c:pt>
                <c:pt idx="66">
                  <c:v>105.55198932970836</c:v>
                </c:pt>
                <c:pt idx="67">
                  <c:v>249.24609689079608</c:v>
                </c:pt>
                <c:pt idx="68">
                  <c:v>490.71121257945032</c:v>
                </c:pt>
                <c:pt idx="69">
                  <c:v>363.15946055238311</c:v>
                </c:pt>
                <c:pt idx="70">
                  <c:v>725.25338939492667</c:v>
                </c:pt>
                <c:pt idx="71">
                  <c:v>498.01606091463668</c:v>
                </c:pt>
                <c:pt idx="72">
                  <c:v>360.72457439436732</c:v>
                </c:pt>
                <c:pt idx="73">
                  <c:v>262.42266024815939</c:v>
                </c:pt>
                <c:pt idx="74">
                  <c:v>275.62698798525469</c:v>
                </c:pt>
                <c:pt idx="75">
                  <c:v>289.11239764677396</c:v>
                </c:pt>
                <c:pt idx="76">
                  <c:v>157.76992838664472</c:v>
                </c:pt>
                <c:pt idx="77">
                  <c:v>436.26413540785637</c:v>
                </c:pt>
                <c:pt idx="78">
                  <c:v>223.17988669448874</c:v>
                </c:pt>
                <c:pt idx="79">
                  <c:v>101.301185345747</c:v>
                </c:pt>
                <c:pt idx="80">
                  <c:v>316.3257847844007</c:v>
                </c:pt>
                <c:pt idx="81">
                  <c:v>109.36222443950572</c:v>
                </c:pt>
                <c:pt idx="82">
                  <c:v>664.53064822773354</c:v>
                </c:pt>
                <c:pt idx="83">
                  <c:v>442.65023043532068</c:v>
                </c:pt>
                <c:pt idx="84">
                  <c:v>475.01157060819725</c:v>
                </c:pt>
                <c:pt idx="85">
                  <c:v>411.79230744921171</c:v>
                </c:pt>
                <c:pt idx="86">
                  <c:v>231.71031704810571</c:v>
                </c:pt>
                <c:pt idx="87">
                  <c:v>487.71598310496466</c:v>
                </c:pt>
                <c:pt idx="88">
                  <c:v>398.9718527222567</c:v>
                </c:pt>
                <c:pt idx="89">
                  <c:v>530.48053199234118</c:v>
                </c:pt>
                <c:pt idx="90">
                  <c:v>455.389950960237</c:v>
                </c:pt>
                <c:pt idx="91">
                  <c:v>412.03052885717506</c:v>
                </c:pt>
                <c:pt idx="92">
                  <c:v>223.39491392668032</c:v>
                </c:pt>
                <c:pt idx="93">
                  <c:v>275.52345147422739</c:v>
                </c:pt>
                <c:pt idx="94">
                  <c:v>218.20621339077371</c:v>
                </c:pt>
                <c:pt idx="95">
                  <c:v>226.49188822958996</c:v>
                </c:pt>
                <c:pt idx="96">
                  <c:v>108.72107010248669</c:v>
                </c:pt>
                <c:pt idx="97">
                  <c:v>223.18985078101338</c:v>
                </c:pt>
                <c:pt idx="98">
                  <c:v>190.60038365543159</c:v>
                </c:pt>
                <c:pt idx="99">
                  <c:v>413.9750811258956</c:v>
                </c:pt>
                <c:pt idx="100">
                  <c:v>309.98060882378536</c:v>
                </c:pt>
                <c:pt idx="101">
                  <c:v>409.76955206477254</c:v>
                </c:pt>
                <c:pt idx="102">
                  <c:v>123.79549013748635</c:v>
                </c:pt>
                <c:pt idx="103">
                  <c:v>197.84552868506296</c:v>
                </c:pt>
                <c:pt idx="104">
                  <c:v>139.46120467836107</c:v>
                </c:pt>
                <c:pt idx="105">
                  <c:v>67.531303862973346</c:v>
                </c:pt>
                <c:pt idx="106">
                  <c:v>39.849271377081664</c:v>
                </c:pt>
                <c:pt idx="107">
                  <c:v>46.269408950379329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63-4605-A3BD-5C1299978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0920559"/>
        <c:axId val="1880925135"/>
      </c:scatterChart>
      <c:valAx>
        <c:axId val="18809205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Animal Number</a:t>
                </a:r>
              </a:p>
            </c:rich>
          </c:tx>
          <c:layout>
            <c:manualLayout>
              <c:xMode val="edge"/>
              <c:yMode val="edge"/>
              <c:x val="0.39417235345581803"/>
              <c:y val="0.878680373286672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925135"/>
        <c:crosses val="autoZero"/>
        <c:crossBetween val="midCat"/>
      </c:valAx>
      <c:valAx>
        <c:axId val="18809251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Mean SMA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920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3:52:0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 24575,'74'40'0,"61"17"-243,212 57-1,152-4-625,-232-70 512,2-12 0,-1-13 0,2-12 1,425-54-1,-662 46 320,-2 1 465,0-1 0,50-15 0,-78 20-341,-2-1-1,1 1 1,1-2-1,-2 2 1,0-1-1,2 0 1,-2-1-1,1 1 0,-1 1 1,0-2-1,1 2 1,0-2-1,1-3 1,-3 5-71,1 0 0,-1 0 0,0-1 0,0 1 0,0-2 0,0 2 0,0 0 0,0-1 0,0 1 0,0-1 1,0 1-1,0 0 0,0 0 0,0-2 0,0 1 0,0 1 0,0 0 0,0 0 0,0-1 0,-1 1 0,1-1 0,-13-14 216,-2 6-215,-1 1-1,-1 0 0,1 1 0,0 1 1,-18-4-1,26 7-17,-109-31-151,-1 7 0,-167-16 0,-245 9-355,488 31 503,-184-6 4,-367-13 0,591 22-5,-11 0-28,23 2 232,126 18 607,340 54-1438,856 256 0,-959-193 842,-457-175 844,71 30-1054,-672-301-858,464 221 441,-269-66 0,109 73 301,258 64 58,-140-2 0,246 19 58,11-1 0,-2 1 0,-1 0 0,3 0 0,-2 1 0,1-1 0,-13 6 0,20-6 5,0 0 0,-2 0 0,2 0 0,0 0 0,-1 0 0,1 1 0,0-1 0,0 0 0,0 0 0,0 0 0,0 0 0,0 0 1,-1 0-1,1 1 0,0-1 0,0 0 0,0 0 0,0 0 0,0 0 0,0 0 0,0 0 0,0 0 0,-2 1 0,2-1 0,0 0 0,0 0 0,0 0 0,0 0 1,0 0-1,0 2 0,0-2 0,0 0 0,0 0 0,0 1 0,0-1 0,0 0 0,0 0 0,0 0 0,0 0 0,0 0 0,0 1 0,0-1 0,0 0 1,0 2-1,0-2 0,0 0 0,0 0 0,2 0 0,-2 0 0,0 0 0,0 0 0,0 1 0,0-1 0,0 0 0,4 3 154,-2 1 1,1-3-1,1 1 0,0 1 0,0-2 0,6 3 1,49 20 60,75 15 0,-105-30-171,167 43-7,425 109-969,9-29-154,-385-94 747,-6-22 155,-208-19 179,-31 3 4,0-1 1,-1 1 0,1 0-1,0 0 1,0 0-1,0 0 1,0 0 0,0 0-1,0 0 1,0 0-1,0 0 1,0 0-1,0 0 1,-1 0 0,1 0-1,0-1 1,0 1-1,0 0 1,0 0 0,0 0-1,0-2 1,0 2-1,0 0 1,0 0-1,0 0 1,0 0 0,0 0-1,0 0 1,0 0-1,0-1 1,0 1 0,0 0-1,0 0 1,0 0-1,0-1 1,0 1-1,0 0 1,0 0 0,0 0-1,0 0 1,1 0-1,-1 0 1,0 0 0,0 0-1,0 0 1,0 0-1,0-2 1,0 2-1,0 0 1,0 0 0,0 0-1,0 0 1,0 0-1,1 0 1,-1 0 0,0 0-1,0-1 1,0 1-1,0 0 1,0 0-1,0 0 1,0 0 0,2 0-1,-2 0 1,0 0-1,0 0 1,-10-4 217,1-2 1,-1 0-1,1 3 0,0-1 1,-2 0-1,-12-3 0,-4 1-130,-157-48-165,-1 11-1,-262-26 1,235 57 73,176 12 0,-2 2 0,1 2 0,-58 15 0,84-17 10,-1 2 1,2 0 0,-1 0 0,1 1 0,-1 1-1,1 0 1,1 1 0,-2-1 0,-13 15 0,18-14-101,1-1 1,0 1-1,-1-1 1,2 1-1,0 1 1,0-1-1,0 0 1,1 1-1,-1 0 1,2-1-1,-1 3 1,1-3-1,1 1 1,-3 12-1,3 22-6080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1:45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320 178 24575,'-17'-1'0,"-1"-2"0,1 0 0,1-1 0,-1 0 0,0-1 0,1-1 0,0-1 0,1 0 0,-30-19 0,43 25 0,1 0 0,-1 0 0,0 0 0,1 0 0,-1 0 0,1-1 0,0 1 0,-1 0 0,1-1 0,0 1 0,0-1 0,0 1 0,0-1 0,0 1 0,0-1 0,0 0 0,1 0 0,-1 1 0,0-1 0,1 0 0,-1-2 0,1 2 0,1 1 0,-1-1 0,0 0 0,1 1 0,-1-1 0,1 1 0,0-1 0,-1 1 0,1-1 0,0 1 0,0-1 0,0 1 0,0 0 0,0-1 0,0 1 0,1 0 0,-1 0 0,0 0 0,1 0 0,-1 0 0,0 0 0,1 0 0,2-1 0,9-4 0,0 0 0,0 1 0,1 1 0,0 0 0,16-3 0,72-5 0,-75 14 0,-27-2 0,0 0 0,1 0 0,-1 0 0,0 0 0,0 0 0,1 0 0,-1 0 0,0 0 0,0 0 0,0 1 0,1-1 0,-1 0 0,0 0 0,0 0 0,0 0 0,0 0 0,1 1 0,-1-1 0,0 0 0,0 0 0,0 0 0,0 0 0,0 1 0,1-1 0,-1 0 0,0 0 0,0 0 0,0 1 0,0-1 0,0 0 0,0 0 0,0 1 0,-11 8 0,-1-3 0,-1 0 0,0-1 0,-1-1 0,-23 5 0,-61 5 0,41-7 0,20-3 0,23-3 0,-1 1 0,-20 5 0,109-11 0,138-5 0,-210 9 0,0 0 0,0 0 0,-1 0 0,1 0 0,0 1 0,0-1 0,-1 0 0,1 1 0,0-1 0,-1 1 0,1 0 0,0 0 0,-1-1 0,1 1 0,-1 0 0,1 0 0,-1 1 0,2 0 0,-3-1 0,0 0 0,1 0 0,-1 0 0,0 0 0,0 0 0,0 0 0,0 0 0,0 0 0,0 0 0,0 0 0,0 0 0,0 0 0,-1 0 0,1 0 0,0 0 0,0 0 0,-1-1 0,1 1 0,-1 0 0,1 0 0,-1 0 0,1 0 0,-1 0 0,0-1 0,1 1 0,-1 0 0,0-1 0,1 1 0,-1 0 0,0-1 0,0 1 0,-1 0 0,-32 34 0,27-27 0,-1 1 0,0-2 0,-11 10 0,19-17 0,0 0 0,0 0 0,-1 0 0,1 1 0,0-1 0,0 0 0,0 0 0,-1 0 0,1 0 0,0 0 0,0 0 0,-1 0 0,1 0 0,0 1 0,0-1 0,-1 0 0,1 0 0,0 0 0,0 0 0,-1 0 0,1 0 0,0 0 0,0 0 0,-1-1 0,1 1 0,0 0 0,0 0 0,0 0 0,-1 0 0,1 0 0,0 0 0,0 0 0,-1 0 0,1-1 0,0 1 0,0 0 0,-4-12 0,3-18 0,1 27 0,1-5 57,-1 0 0,-1 0 0,0 0 0,0 0 0,-3-13 0,2 17-189,1 0 1,-1 1 0,1-1-1,-1 0 1,0 1 0,-1-1 0,1 1-1,-1 0 1,1-1 0,-1 1 0,0 1-1,-5-6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1:16.8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246 114 24575,'-4'1'0,"-1"0"0,1 0 0,-1 0 0,1 0 0,-1 0 0,-4 3 0,-24 6 0,27-9 0,-1 0 0,1-1 0,-1 0 0,1 0 0,-1-1 0,-10-2 0,14 2 0,1 0 0,-1 0 0,1 0 0,-1 0 0,1 0 0,0-1 0,0 1 0,0-1 0,0 0 0,0 1 0,0-1 0,0 0 0,0 0 0,1 0 0,-1 0 0,1-1 0,-1 1 0,-1-5 0,0 1 0,1-1 0,-1 1 0,1-1 0,1 0 0,-1 0 0,0-8 0,2 13 0,0 1 0,0 0 0,0-1 0,0 1 0,0 0 0,0-1 0,0 1 0,0 0 0,0-1 0,1 1 0,-1 0 0,1-1 0,-1 1 0,1 0 0,-1 0 0,1 0 0,0 0 0,0 0 0,-1-1 0,1 1 0,0 0 0,0 1 0,0-1 0,0 0 0,0 0 0,0 0 0,0 0 0,1 1 0,-1-1 0,0 1 0,0-1 0,0 1 0,1-1 0,-1 1 0,0 0 0,1-1 0,-1 1 0,3 0 0,2 0 0,1-1 0,0 1 0,-1 1 0,1-1 0,12 4 0,-17-4 0,-1 0 0,1 1 0,0 0 0,-1-1 0,1 1 0,-1 0 0,0 0 0,1 0 0,-1 0 0,0 0 0,1 0 0,-1 0 0,0 0 0,0 1 0,0-1 0,0 0 0,0 1 0,0-1 0,-1 1 0,1-1 0,0 1 0,-1-1 0,1 1 0,-1-1 0,1 1 0,-1 0 0,0-1 0,1 4 0,-1 0 0,0 0 0,0 0 0,0 0 0,-1 0 0,0 0 0,1 0 0,-2 0 0,1 0 0,-1 0 0,-3 8 0,3-9 0,-1-1 0,1 0 0,0 0 0,-1 0 0,0-1 0,1 1 0,-1-1 0,0 1 0,0-1 0,0 0 0,-1 0 0,1 0 0,-1-1 0,1 1 0,-5 1 0,7-3 0,1 0 0,0 0 0,-1 1 0,1-1 0,-1 0 0,1 0 0,-1 0 0,1 1 0,-1-1 0,1 0 0,-1 0 0,1 0 0,-1 0 0,1 0 0,-1 0 0,1 0 0,0 0 0,-1 0 0,1 0 0,-1-1 0,1 1 0,-1 0 0,1 0 0,-1 0 0,0-1 0,4-9 0,16-12 0,-13 19 0,0 0 0,-1 0 0,1 1 0,0-1 0,0 1 0,1 1 0,-1-1 0,0 1 0,1 1 0,-1-1 0,0 1 0,1 0 0,-1 0 0,7 1 0,-12 0 0,0-1 0,0 0 0,-1 1 0,1-1 0,0 0 0,0 1 0,-1-1 0,1 1 0,0-1 0,-1 1 0,1 0 0,-1-1 0,1 1 0,-1-1 0,1 1 0,-1 0 0,1 0 0,-1-1 0,0 1 0,1 0 0,-1 0 0,0-1 0,1 1 0,-1 0 0,0 0 0,0 0 0,0 0 0,0-1 0,0 1 0,0 0 0,0 0 0,0 0 0,0 0 0,0-1 0,-1 1 0,1 0 0,0 0 0,0-1 0,-1 1 0,1 0 0,-1 0 0,1-1 0,-1 2 0,-1 1 0,1-1 0,-1 1 0,0-1 0,0 0 0,0 0 0,0 0 0,0 1 0,-1-2 0,1 1 0,-5 3 0,-5-2 0,-1 1 0,1-2 0,0 0 0,-1 0 0,1-1 0,-1 0 0,0-1 0,1-1 0,-25-4 0,35 5 0,0-1 0,0 1 0,0-1 0,0 0 0,0 0 0,0 0 0,0 0 0,0 0 0,0 0 0,0 0 0,1 0 0,-1-1 0,0 1 0,1-1 0,0 1 0,-1-1 0,1 0 0,0 0 0,0 1 0,-1-1 0,1 0 0,1 0 0,-1 0 0,0 0 0,0 0 0,1 0 0,-1 0 0,1 0 0,0-1 0,0 1 0,0 0 0,0-4 0,0 3 0,0 0 0,1 0 0,-1 1 0,1-1 0,0 0 0,-1 1 0,1-1 0,1 0 0,-1 1 0,0-1 0,0 1 0,1 0 0,0-1 0,-1 1 0,1 0 0,0 0 0,0 0 0,0 0 0,0 0 0,1 1 0,-1-1 0,0 0 0,1 1 0,4-2 0,0 1 0,1 0 0,-1 0 0,0 1 0,0 1 0,1-1 0,-1 1 0,0 0 0,1 1 0,13 2 0,-20-3 0,-1 0 0,0 0 0,0 0 0,0 0 0,0 0 0,0 0 0,0 0 0,0 1 0,0-1 0,0 0 0,1 0 0,-1 0 0,0 0 0,0 0 0,0 0 0,0 0 0,0 0 0,0 0 0,0 0 0,0 0 0,0 1 0,0-1 0,0 0 0,0 0 0,0 0 0,0 0 0,0 0 0,0 0 0,0 0 0,0 0 0,0 1 0,0-1 0,0 0 0,0 0 0,0 0 0,0 0 0,0 0 0,0 0 0,0 0 0,0 0 0,0 1 0,0-1 0,0 0 0,0 0 0,0 0 0,0 0 0,0 0 0,0 0 0,0 0 0,-1 0 0,1 0 0,0 0 0,0 0 0,0 1 0,0-1 0,0 0 0,0 0 0,0 0 0,0 0 0,0 0 0,-1 0 0,-10 7 0,-14 3 0,-6-5 0,31-5 0,0 0 0,0 0 0,0 0 0,0 0 0,0 0 0,0 0 0,0 0 0,0 0 0,-1 0 0,1 0 0,0 0 0,0 0 0,0 0 0,0 0 0,0 0 0,0 0 0,0 0 0,0 0 0,-1 0 0,1 0 0,0 0 0,0 0 0,0 0 0,0 0 0,0 0 0,0 0 0,0 0 0,0 0 0,0 0 0,-1 0 0,1 0 0,0 0 0,0 0 0,0 0 0,0 0 0,0-1 0,0 1 0,0 0 0,0 0 0,0 0 0,0 0 0,0 0 0,0 0 0,0 0 0,0 0 0,0 0 0,0-1 0,0 1 0,0 0 0,0 0 0,0 0 0,0 0 0,0 0 0,0 0 0,0 0 0,0 0 0,0 0 0,0-1 0,0 1 0,0 0 0,0 0 0,15-8 0,-4 4 0,1 1 0,0 0 0,-1 1 0,1 0 0,16 0 0,-64 16 0,-29-1 0,41-9 0,-27 8 0,52-12 0,-1 0 0,0 0 0,0 0 0,0 0 0,0 0 0,0 0 0,0 0 0,0 0 0,0 0 0,0 0 0,0 0 0,0 0 0,0 0 0,0 0 0,0 0 0,0 0 0,0 0 0,0 0 0,1 0 0,-1 0 0,0 1 0,0-1 0,0 0 0,0 0 0,0 0 0,0 0 0,0 0 0,0 0 0,0 0 0,0 0 0,0 0 0,0 0 0,0 0 0,0 0 0,0 0 0,0 0 0,0 0 0,0 0 0,0 0 0,0 1 0,0-1 0,0 0 0,0 0 0,0 0 0,0 0 0,0 0 0,0 0 0,12 2 0,17-1 0,88-2 0,90 2 0,-188 2 0,-28 3 0,-31 4 0,36-10 0,-109 17 0,41-7 0,71-10 0,-1 1 0,1-1 0,-1 0 0,1 0 0,0 0 0,-1 0 0,1 0 0,-1 0 0,1 0 0,-1 0 0,1 0 0,-1-1 0,1 1 0,0-1 0,-1 1 0,1-1 0,0 1 0,-1-1 0,1 0 0,0 0 0,0 0 0,0 0 0,0 0 0,0 0 0,0 0 0,0 0 0,0 0 0,0 0 0,0 0 0,0 0 0,1-1 0,-1 1 0,0 0 0,1-1 0,-1 1 0,1-1 0,0 1 0,-1 0 0,1-1 0,0 1 0,0-1 0,0 1 0,0-1 0,0 1 0,0-1 0,1-1 0,-1-2 0,1 0 0,0 0 0,0 0 0,0 0 0,1 0 0,-1 1 0,1-1 0,0 0 0,1 1 0,-1-1 0,1 1 0,5-7 0,5 1 0,-13 10 0,0 0 0,1 0 0,-1 0 0,0 0 0,0 0 0,0 0 0,0 0 0,0 0 0,1 0 0,-1 0 0,0 0 0,0 0 0,0 0 0,0 0 0,0 0 0,1 0 0,-1 0 0,0 0 0,0 0 0,0 1 0,0-1 0,0 0 0,0 0 0,1 0 0,-1 0 0,0 0 0,0 0 0,0 0 0,0 0 0,0 0 0,0 1 0,0-1 0,0 0 0,0 0 0,0 0 0,1 0 0,-1 0 0,0 0 0,0 1 0,0-1 0,0 0 0,0 0 0,0 0 0,0 1 0,0 1 0,-1 0 0,1 0 0,0 0 0,-1 0 0,1 0 0,-1 0 0,0 0 0,1 0 0,-1 0 0,-2 2 0,3-4 0,0 0 0,1 0 0,-1 0 0,0 0 0,0 0 0,0 0 0,0 0 0,0 0 0,0 0 0,0 0 0,0 0 0,0 0 0,0 0 0,0 0 0,0 0 0,0 0 0,1 0 0,-1 0 0,0 0 0,0 0 0,0 0 0,0 0 0,0 0 0,0 0 0,0 0 0,0 0 0,0 0 0,0 0 0,0 0 0,0 0 0,0 0 0,0 0 0,0 0 0,1 0 0,-1 0 0,0 0 0,0 0 0,0 1 0,0-1 0,0 0 0,0 0 0,0 0 0,0 0 0,0 0 0,0 0 0,0 0 0,0 0 0,0 0 0,0 0 0,0 0 0,0 0 0,0 0 0,0 1 0,0-1 0,0 0 0,0 0 0,0 0 0,0 0 0,0 0 0,0 0 0,0 0 0,-1 0 0,1 0 0,0 0 0,0 0 0,0 0 0,10-4 0,14-9 0,-22 12 0,-1 1 0,-1-1 0,1 1 0,0-1 0,0 1 0,0-1 0,0 1 0,0 0 0,0-1 0,0 1 0,-1 0 0,1 0 0,0 0 0,0 0 0,0 0 0,0 0 0,0 0 0,0 0 0,0 0 0,0 0 0,0 0 0,0 0 0,0 1 0,0-1 0,0 0 0,0 1 0,-1-1 0,1 1 0,0-1 0,0 1 0,0-1 0,-1 1 0,1 0 0,0-1 0,-1 1 0,1 0 0,0 0 0,-1-1 0,1 1 0,-1 0 0,1 0 0,-1 0 0,0 0 0,1 0 0,-1 0 0,0 0 0,0-1 0,1 1 0,-1 2 0,1 0 0,-1 1 0,1 0 0,-1 0 0,1 0 0,-1 0 0,0-1 0,-1 1 0,1 0 0,-1 0 0,1 0 0,-3 5 0,3-8 0,-1 0 0,0 0 0,1 0 0,-1 0 0,0 0 0,0 0 0,1 0 0,-1 0 0,0 0 0,0-1 0,0 1 0,0 0 0,0-1 0,0 1 0,-1 0 0,1-1 0,0 1 0,0-1 0,0 0 0,0 1 0,-1-1 0,1 0 0,0 0 0,0 0 0,-1 0 0,1 0 0,0 0 0,0 0 0,-1 0 0,1 0 0,0-1 0,0 1 0,-1 0 0,1-1 0,0 1 0,-1-1 0,-1-1 0,0 1 0,0 0 0,0-1 0,0 0 0,0 1 0,1-1 0,-1 0 0,0-1 0,1 1 0,0 0 0,0-1 0,-4-4 0,6 7 0,-19-42 0,18 40 0,1 0 0,-1 1 0,1-1 0,-1 0 0,1 1 0,0-1 0,-1 0 0,1 1 0,0-1 0,0 0 0,0 0 0,0 1 0,1-1 0,-1 0 0,0 1 0,1-1 0,-1 0 0,1 1 0,0-1 0,-1 0 0,1 1 0,0-1 0,1-1 0,-1 3 0,-1 0 0,1-1 0,-1 1 0,0 0 0,1 0 0,-1 0 0,1 0 0,-1-1 0,1 1 0,-1 0 0,1 0 0,-1 0 0,1 0 0,-1 0 0,1 0 0,-1 0 0,0 0 0,1 0 0,-1 1 0,1-1 0,-1 0 0,1 0 0,-1 0 0,1 0 0,-1 1 0,0-1 0,1 0 0,-1 0 0,1 1 0,-1-1 0,0 0 0,1 1 0,-1-1 0,0 0 0,0 1 0,1-1 0,-1 1 0,0-1 0,0 0 0,1 1 0,-1-1 0,0 1 0,0-1 0,0 1 0,0 0 0,11 24 0,-10-21 0,5 16 0,-4-12 0,1-1 0,-1 0 0,1 0 0,4 6 0,0-52 0,2 2-1365,-6 29-5461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1:18.15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20 24575,'3'0'0,"0"-1"0,0 1 0,-1-1 0,1 0 0,0 0 0,0-1 0,3-1 0,-3 1 0,0 1 0,0-1 0,0 1 0,0 0 0,0 0 0,0 0 0,5-1 0,-7 2 0,0 1 0,0-1 0,0 0 0,0 0 0,0 0 0,0 1 0,0-1 0,0 0 0,0 1 0,0-1 0,-1 1 0,1-1 0,0 1 0,0-1 0,0 1 0,-1 0 0,1-1 0,0 1 0,-1 0 0,1 0 0,-1-1 0,1 1 0,0 0 0,-1 0 0,0 0 0,1 0 0,-1 0 0,0 0 0,1 1 0,3 25 342,-4-26-399,0-1 0,0 1 0,0 0 0,0 0 0,0 0 0,0-1 0,0 1 0,-1 0 1,1 0-1,0 0 0,0-1 0,-1 1 0,1 0 0,0 0 0,-1-1 0,1 1 0,-1 0 1,1-1-1,-1 1 0,0-1 0,1 1 0,-1-1 0,1 1 0,-1-1 0,0 1 1,1-1-1,-1 1 0,0-1 0,-1 1 0,-4-1-6769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1:53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71 24575,'-30'0'0,"-1"-1"0,0-2 0,1-1 0,0-1 0,0-2 0,0-1 0,-55-23 0,85 31 0,-1 0 0,1 0 0,0 0 0,-1 0 0,1 0 0,0 0 0,-1 0 0,1 0 0,0 0 0,-1-1 0,1 1 0,0 0 0,-1 0 0,1 0 0,0-1 0,0 1 0,-1 0 0,1 0 0,0-1 0,0 1 0,0 0 0,-1 0 0,1-1 0,0 1 0,0 0 0,0-1 0,0 1 0,-1 0 0,1-1 0,0 1 0,0 0 0,0-1 0,12-3 0,26 3 0,-34 1 0,50 3 0,-1 1 0,0 3 0,0 2 0,66 21 0,-114-27 0,-8-1 0,-21 0 0,-34 0 0,3-4 0,1-2 0,0-2 0,1-3 0,-67-19 0,168 25 0,72 10-22,145 26-1,-147-16-1297,-97-14-5506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2:0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511 206 24575,'-51'1'0,"-54"-2"0,104 1 0,1 0 0,-1 0 0,0-1 0,1 1 0,-1 0 0,0 0 0,1 0 0,-1-1 0,0 1 0,1 0 0,-1-1 0,0 1 0,1 0 0,-1-1 0,1 1 0,-1-1 0,1 1 0,-1-1 0,1 1 0,-1-1 0,1 1 0,-1-1 0,1 0 0,0 1 0,-1-1 0,1 0 0,0 1 0,-1-2 0,1 0 0,0 0 0,0-1 0,-1 1 0,1 0 0,1 0 0,-1-1 0,0 1 0,0 0 0,2-4 0,-1 2 0,0 1 0,1-1 0,-1 0 0,1 0 0,0 1 0,0-1 0,0 1 0,0 0 0,1-1 0,4-4 0,-3 6 0,1 0 0,0 0 0,0 0 0,-1 0 0,9-1 0,6-2 0,153-47 0,-136 43 0,1 2 0,67-5 0,-101 12 0,-1 0 0,0-1 0,1 1 0,-1 1 0,0-1 0,0 0 0,1 1 0,-1-1 0,0 1 0,0-1 0,0 1 0,0 0 0,0 0 0,3 2 0,-4-2 0,0 0 0,0 0 0,-1 0 0,1 0 0,0 0 0,-1 1 0,1-1 0,-1 0 0,0 0 0,1 1 0,-1-1 0,0 0 0,0 0 0,0 1 0,0-1 0,0 0 0,0 1 0,0-1 0,0 0 0,0 0 0,-1 1 0,1-1 0,0 0 0,-1 0 0,1 0 0,-1 1 0,0 0 0,-3 5 0,0 0 0,0-1 0,0 1 0,-1-1 0,0 0 0,0-1 0,0 1 0,-1-1 0,0 0 0,0 0 0,0 0 0,-9 3 0,-3 3 0,-1-1 0,0-1 0,-25 8 0,30-12 0,1 0 0,-2-1 0,1-1 0,0 0 0,-1-1 0,1 0 0,-1-1 0,-15-2 0,29 1 0,0 0 0,0 0 0,0 0 0,0 0 0,0 0 0,0 0 0,1-1 0,-1 1 0,0 0 0,0-1 0,0 1 0,0-1 0,1 1 0,-1-1 0,0 1 0,0-1 0,1 1 0,-1-1 0,0 0 0,1 1 0,-1-1 0,1 0 0,-1 0 0,1 0 0,-1 1 0,1-1 0,-1 0 0,1 0 0,0 0 0,-1 0 0,1 0 0,0 0 0,0 0 0,0 1 0,0-1 0,0 0 0,0 0 0,0 0 0,0 0 0,0 0 0,0 0 0,1 0 0,-1 0 0,0 0 0,1 0 0,-1 1 0,0-1 0,1 0 0,0-1 0,3-6 0,0 1 0,1-1 0,0 1 0,6-8 0,-6 9 0,-5 6 0,1 0 0,-1 0 0,0 0 0,0-1 0,0 1 0,0 0 0,0 0 0,0 0 0,0 0 0,0 0 0,0 0 0,0 0 0,0 0 0,0 0 0,0 0 0,1 0 0,-1-1 0,0 1 0,0 0 0,0 0 0,0 0 0,0 0 0,0 0 0,0 0 0,0 0 0,0 0 0,0 0 0,0-1 0,0 1 0,0 0 0,0 0 0,0 0 0,0 0 0,0 0 0,0 0 0,-1 0 0,1 0 0,0 0 0,0-1 0,0 1 0,0 0 0,0 0 0,0 0 0,0 0 0,0 0 0,0 0 0,0 0 0,0 0 0,0 0 0,0 0 0,-1 0 0,1 0 0,0 0 0,0 0 0,0 0 0,0 0 0,0 0 0,0 0 0,0 0 0,0-1 0,-1 1 0,-10 2 0,-18 7 0,25-8 0,-146 36 0,190-46 0,-23 3 0,-1 2 0,1 1 0,-1 0 0,1 1 0,0 0 0,30 2 0,-46 0 0,-1 0 0,0 0 0,0 0 0,1 0 0,-1 0 0,0 0 0,1 0 0,-1 0 0,0 0 0,0 0 0,1 0 0,-1 0 0,0 1 0,0-1 0,1 0 0,-1 0 0,0 0 0,0 0 0,1 0 0,-1 1 0,0-1 0,0 0 0,1 0 0,-1 0 0,0 1 0,0-1 0,0 0 0,0 0 0,1 1 0,-1-1 0,0 0 0,0 0 0,0 1 0,0-1 0,0 0 0,0 0 0,0 1 0,0-1 0,0 0 0,0 0 0,0 1 0,0-1 0,0 0 0,0 1 0,0-1 0,0 0 0,0 0 0,0 1 0,0-1 0,0 0 0,0 0 0,-1 1 0,1-1 0,0 0 0,0 0 0,0 1 0,0-1 0,-1 0 0,1 0 0,0 0 0,0 1 0,0-1 0,-1 0 0,1 0 0,0 0 0,0 0 0,-1 0 0,1 1 0,-1-1 0,-18 13 0,4-7 0,-1 0 0,-1-1 0,1 0 0,-1-1 0,1-1 0,-1-1 0,-25 0 0,41-1 0,0-1 0,0 0 0,0 0 0,0 0 0,0 0 0,0 0 0,0 0 0,0 0 0,0 0 0,0-1 0,0 1 0,0 0 0,0-1 0,0 1 0,0 0 0,0-1 0,0 1 0,1-1 0,-2 0 0,2 0 0,0 1 0,0-1 0,0 1 0,0-1 0,0 1 0,0-1 0,0 1 0,0-1 0,0 1 0,1-1 0,-1 1 0,0-1 0,0 1 0,0 0 0,1-1 0,-1 1 0,0-1 0,0 1 0,1 0 0,-1-1 0,1 1 0,-1-1 0,0 1 0,1 0 0,0-1 0,3-2 0,1-1 0,0 1 0,0 0 0,10-5 0,-9 5 0,1 1 0,-1 0 0,0 0 0,0 1 0,1 0 0,-1 0 0,11 0 0,-17 1 0,0 0 0,0 0 0,0 0 0,0 0 0,0 0 0,0 0 0,0 0 0,0 0 0,0 0 0,0 0 0,0 0 0,0 0 0,1 0 0,-1 0 0,0 0 0,0 0 0,0 0 0,0 1 0,0-1 0,0 0 0,0 0 0,0 0 0,0 0 0,0 0 0,0 0 0,0 0 0,0 0 0,0 0 0,0 0 0,0 0 0,0 0 0,0 0 0,0 0 0,0 1 0,0-1 0,0 0 0,0 0 0,0 0 0,0 0 0,0 0 0,0 0 0,0 0 0,0 0 0,0 0 0,0 0 0,0 0 0,0 0 0,0 0 0,0 1 0,0-1 0,0 0 0,0 0 0,0 0 0,0 0 0,0 0 0,-1 0 0,1 0 0,0 0 0,0 0 0,0 0 0,0 0 0,0 0 0,0 0 0,-8 6 0,-8 4 0,14-9 0,0 0 0,0-1 0,0 1 0,0 0 0,0-1 0,0 1 0,-1-1 0,1 0 0,0 0 0,-3 0 0,5 0 0,0 0 0,0 0 0,0 0 0,0 0 0,0 0 0,0 0 0,-1 0 0,1 0 0,0 0 0,0 0 0,0 0 0,0 0 0,0 0 0,0 0 0,0-1 0,0 1 0,-1 0 0,1 0 0,0 0 0,0 0 0,0 0 0,0 0 0,0 0 0,0-1 0,0 1 0,0 0 0,0 0 0,0 0 0,0 0 0,0 0 0,0 0 0,0-1 0,0 1 0,0 0 0,0 0 0,0 0 0,0 0 0,0 0 0,0-1 0,0 1 0,0 0 0,0 0 0,0 0 0,0 0 0,0 0 0,1-1 0,10-10 0,8-4 0,36-19 0,-78 33 0,-26 5 0,37-3 0,-21 2 0,4 1 0,1-2 0,-1-1 0,1-1 0,-35-5 0,62 5 0,0 0 0,0 0 0,1 0 0,-1 0 0,0 0 0,0-1 0,0 1 0,0 0 0,1 0 0,-1-1 0,0 1 0,0 0 0,0-1 0,1 1 0,-1-1 0,0 1 0,1-1 0,-1 1 0,0-1 0,1 0 0,-1 1 0,1-1 0,-1 0 0,0-1 0,1 1 0,0 1 0,1-1 0,-1 0 0,0 0 0,1 1 0,-1-1 0,1 0 0,-1 0 0,1 1 0,-1-1 0,1 1 0,-1-1 0,1 0 0,0 1 0,-1-1 0,1 1 0,0-1 0,-1 1 0,2-1 0,6-3 0,1-1 0,-1 2 0,10-4 0,3 1 0,0 0 0,1 2 0,0 0 0,28 0 0,-44 4 0,-6 2 0,-12 2 0,-22 5 0,-27-1 0,-1-3 0,-69-2 0,110-5 0,21 2 0,0 0 0,0 0 0,0 0 0,0 0 0,0 0 0,0 0 0,0 0 0,0 0 0,0 1 0,0-1 0,-1 0 0,1 0 0,0 0 0,0 0 0,0 0 0,0-1 0,0 1 0,0 0 0,0 0 0,0 0 0,0 0 0,0 0 0,-1 0 0,1 0 0,0 0 0,0 0 0,0 0 0,0 0 0,0 0 0,0 0 0,0 0 0,0 0 0,0 0 0,0 0 0,0 0 0,0 0 0,0-1 0,0 1 0,0 0 0,-1 0 0,1 0 0,0 0 0,0 0 0,0 0 0,0 0 0,0 0 0,0 0 0,0 0 0,0-1 0,0 1 0,0 0 0,0 0 0,0 0 0,0 0 0,0 0 0,0 0 0,1 0 0,-1 0 0,0 0 0,0 0 0,0-1 0,0 1 0,0 0 0,0 0 0,0 0 0,0 0 0,0 0 0,0 0 0,10-4 0,14-3 0,53-2 0,1 3 0,80 5 0,-108 1 0,-39 0 0,34 3 0,-37 0 0,-9 1 0,-15 1 0,-28 0 0,-89-3 0,89-2 0,37 0 0,3 0 0,0 0 0,0 0 0,0 0 0,1 0 0,-1-1 0,0 0 0,-5-1 0,9 2 0,0 0 0,-1 0 0,1 0 0,0 0 0,0-1 0,0 1 0,0 0 0,0 0 0,0 0 0,-1 0 0,1 0 0,0 0 0,0 0 0,0 0 0,0 0 0,0-1 0,0 1 0,0 0 0,0 0 0,0 0 0,-1 0 0,1 0 0,0 0 0,0-1 0,0 1 0,0 0 0,0 0 0,0 0 0,0 0 0,0 0 0,0-1 0,0 1 0,0 0 0,0 0 0,0 0 0,0 0 0,0 0 0,0-1 0,0 1 0,0 0 0,0 0 0,1 0 0,-1 0 0,0 0 0,0 0 0,0-1 0,0 1 0,0 0 0,0 0 0,0 0 0,0 0 0,1 0 0,10-7 0,13-2 0,27 1 0,0 2 0,0 2 0,86 6 0,-74-1 0,-32 1 0,-28 1 0,-19-1 0,-43 2 0,0-3 0,1-2 0,-95-14 0,143 11 0,13 1 0,26-4 0,-3 0 0,-26 7-27,0 0 1,1 0-1,-1-1 0,0 1 0,0 0 1,1 0-1,-1 0 0,0 0 0,0-1 1,0 1-1,0 0 0,1 0 0,-1 0 0,0-1 1,0 1-1,0 0 0,0 0 0,0-1 1,0 1-1,1 0 0,-1 0 0,0-1 1,0 1-1,0 0 0,0 0 0,0-1 0,0 1 1,0 0-1,0 0 0,0-1 0,0 1 1,0 0-1,0 0 0,0-1 0,-1 1 1,1 0-1,0 0 0,0-1 0,0 1 0,0 0 1,0 0-1,0 0 0,-1-1 0,1 1 1,0 0-1,0 0 0,0 0 0,-1-1 0,1 1 1,0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2:07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18 24575,'23'-5'0,"-20"4"0,-1 1 0,1-1 0,0 0 0,-1 1 0,1 0 0,0-1 0,-1 1 0,4 1 0,-5-1 0,0 0 0,0 1 0,0-1 0,-1 0 0,1 1 0,0-1 0,0 1 0,0 0 0,0-1 0,-1 1 0,1 0 0,0-1 0,-1 1 0,1 0 0,0 0 0,-1 0 0,1-1 0,-1 1 0,1 0 0,-1 0 0,0 0 0,1 0 0,-1 0 0,0 0 0,0 0 0,1 2 0,0 3 0,-1 0 0,1 1 0,-1-1 0,0 0 0,-1 0 0,1 1 0,-1-1 0,0 0 0,-1 0 0,0 0 0,0 0 0,0 0 0,-4 8 0,-2-1 0,0 1 0,0-1 0,-2 0 0,-12 13 0,22-25 0,0-1 0,-1 1 0,1-1 0,0 1 0,0-1 0,-1 1 0,1-1 0,-1 0 0,1 1 0,0-1 0,-1 0 0,1 1 0,-1-1 0,1 0 0,-1 1 0,1-1 0,0 0 0,-1 0 0,1 0 0,-1 0 0,0 1 0,1-1 0,-1 0 0,1 0 0,-1 0 0,1 0 0,-1 0 0,1 0 0,-1 0 0,1 0 0,-1 0 0,1-1 0,-1 1 0,0 0 0,0-1 0,1 0 0,-1 0 0,0 0 0,1 0 0,-1 0 0,1 0 0,-1-1 0,1 1 0,-1 0 0,1 0 0,0 0 0,0-1 0,-1-1 0,1-5 0,-1-1 0,1 1 0,2-13 0,1 6 0,1 0 0,1 0 0,0 0 0,1 1 0,0-1 0,1 1 0,1 1 0,12-18 0,-43 57 0,-2-1 0,-1-1 0,0-2 0,-2-1 0,-36 22 0,63-42 0,0 0 0,0-1 0,-1 1 0,1 0 0,0-1 0,-1 1 0,1-1 0,0 0 0,-1 1 0,1-1 0,-1 0 0,-1 0 0,3 0 0,0 0 0,0 0 0,-1 0 0,1 0 0,0 0 0,0-1 0,0 1 0,0 0 0,-1 0 0,1 0 0,0-1 0,0 1 0,0 0 0,0 0 0,0 0 0,0-1 0,-1 1 0,1 0 0,0 0 0,0-1 0,0 1 0,0 0 0,0 0 0,0-1 0,0 1 0,0 0 0,0 0 0,0-1 0,0 1 0,0 0 0,0 0 0,1-1 0,-1 1 0,0 0 0,0 0 0,0-1 0,0 1 0,19-32 0,76-88 0,-90 116 0,-10 17 0,-13 19 0,-41 41 0,90-92 0,-17 12 0,0-2 0,40-20 0,-50 26 0,1 1 0,-1 0 0,1 1 0,0-1 0,0 1 0,0 0 0,0 0 0,0 1 0,6-1 0,-10 1 0,0 1 0,-1-1 0,1 0 0,0 0 0,-1 0 0,1 1 0,0-1 0,-1 0 0,1 1 0,-1-1 0,1 0 0,0 1 0,-1-1 0,1 1 0,-1-1 0,1 1 0,-1-1 0,1 1 0,-1-1 0,1 1 0,-1 0 0,0-1 0,1 1 0,-1 0 0,0-1 0,0 1 0,0 0 0,1-1 0,-1 1 0,0 0 0,0-1 0,0 1 0,0 0 0,0 0 0,0-1 0,0 1 0,0 0 0,0-1 0,-1 1 0,1 0 0,0 0 0,0-1 0,-1 1 0,0 1 0,-14 31 0,7-21 0,0 0 0,-13 12 0,14-16 0,0 1 0,1-1 0,-1 1 0,2 0 0,-7 12 0,39-37 0,-7 4 0,-9 4 0,0 1 0,1 0 0,17-6 0,-28 12 0,-1 1 0,0 0 0,1 0 0,-1-1 0,0 1 0,1 0 0,-1 0 0,0 0 0,1 0 0,-1-1 0,1 1 0,-1 0 0,0 0 0,1 0 0,-1 0 0,1 0 0,-1 0 0,0 0 0,1 0 0,-1 0 0,1 0 0,-1 0 0,0 1 0,1-1 0,-1 0 0,0 0 0,1 0 0,-1 0 0,1 1 0,-1-1 0,0 0 0,1 1 0,-6 11 0,-15 13 0,-18 12 0,65-45 0,-6 1 0,2 1 0,-1 1 0,36-4 0,-57 9 0,0 0 0,0-1 0,0 1 0,1 0 0,-1 0 0,0 0 0,0 0 0,0 0 0,0 1 0,0-1 0,1 0 0,-1 1 0,0-1 0,0 0 0,0 1 0,0-1 0,0 1 0,0 0 0,1 0 0,-2 0 0,0-1 0,1 1 0,-1-1 0,0 1 0,0-1 0,0 1 0,0 0 0,0-1 0,0 1 0,0-1 0,0 1 0,0 0 0,0-1 0,0 1 0,0 0 0,0-1 0,0 1 0,0-1 0,-1 1 0,1-1 0,0 1 0,-1 0 0,1-1 0,-1 1 0,-1 3 0,-1-1 0,1 1 0,-1-1 0,0 0 0,0 0 0,-1 0 0,1 0 0,-6 3 0,5-4 0,-1 1 0,0-1 0,0 1 0,0-1 0,0 0 0,0-1 0,-1 0 0,-8 2 0,14-3 4,0 0 0,-1 0-1,1 0 1,0 0 0,0 0 0,0 0-1,-1 0 1,1 0 0,0 0-1,0 0 1,-1 0 0,1 0 0,0 0-1,0 0 1,0 0 0,-1 0 0,1-1-1,0 1 1,0 0 0,0 0-1,-1 0 1,1 0 0,0 0 0,0-1-1,0 1 1,0 0 0,0 0-1,-1 0 1,1 0 0,0-1 0,0 1-1,0 0 1,0 0 0,0 0-1,0-1 1,0 1 0,0 0 0,0 0-1,0-1 1,0 1 0,0 0 0,0 0-1,0 0 1,0-1 0,0 1-1,0 0 1,0 0 0,0-1 0,0 1-1,0 0 1,0 0 0,0 0-1,0-1 1,1-5-1570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2:11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61 155 24575,'0'0'0,"0"1"0,0-1 0,1 1 0,-1-1 0,0 0 0,0 1 0,1-1 0,-1 1 0,0-1 0,1 0 0,-1 1 0,1-1 0,-1 0 0,0 1 0,1-1 0,-1 0 0,1 1 0,-1-1 0,1 0 0,-1 0 0,1 0 0,-1 0 0,1 1 0,-1-1 0,1 0 0,-1 0 0,1 0 0,0 0 0,19 1 0,-17-1 0,27 0 0,0-2 0,0-1 0,31-8 0,3 1 0,-64 10 0,0 0 0,0 0 0,0 0 0,0 0 0,0 0 0,0 0 0,0 0 0,0 0 0,0 0 0,0 0 0,0 0 0,0 0 0,0 1 0,0-1 0,0 0 0,0 0 0,0 0 0,0 0 0,0 0 0,0 0 0,0 0 0,0 0 0,0 0 0,0 0 0,0 0 0,0 0 0,0 0 0,0 0 0,0 0 0,0 0 0,0 0 0,0 1 0,0-1 0,0 0 0,0 0 0,0 0 0,0 0 0,0 0 0,0 0 0,1 0 0,-1 0 0,0 0 0,-11 6 0,-18 7 0,-16 2 0,0-3 0,-1-2 0,-70 7 0,97-17 0,19 0 0,0 0 0,0 0 0,0 0 0,0-1 0,0 1 0,0 0 0,0 0 0,0 0 0,0 0 0,0-1 0,0 1 0,0 0 0,0 0 0,0 0 0,0 0 0,0-1 0,0 1 0,0 0 0,0 0 0,0 0 0,0 0 0,0 0 0,0-1 0,1 1 0,-1 0 0,0 0 0,0 0 0,0 0 0,0 0 0,0 0 0,0-1 0,0 1 0,1 0 0,-1 0 0,0 0 0,0 0 0,0 0 0,0 0 0,0 0 0,1 0 0,-1 0 0,0 0 0,0 0 0,0 0 0,0 0 0,1 0 0,-1 0 0,35-16 0,-26 12 0,39-14 0,-47 19 0,-5 2 0,1-3 0,11-8 0,69-56 0,14-15 0,-90 78 0,-1 1 0,1-1 0,-1 1 0,1-1 0,0 1 0,-1-1 0,1 1 0,-1-1 0,1 0 0,-1 0 0,1 1 0,-1-1 0,0 0 0,1 1 0,-1-1 0,0 0 0,0 0 0,0 0 0,1 1 0,-1-1 0,0 0 0,0-1 0,-1 2 0,1-1 0,-1 1 0,1-1 0,-1 1 0,1-1 0,-1 1 0,1 0 0,-1-1 0,1 1 0,-1 0 0,1 0 0,-1 0 0,0-1 0,1 1 0,-1 0 0,0 0 0,1 0 0,-1 0 0,1 0 0,-1 0 0,-1 0 0,-42 6 0,39-5 0,-35 5 0,20-4 0,1 2 0,-23 6 0,42-10 0,0 0 0,0 0 0,0 0 0,0 0 0,0 0 0,0 0 0,0 0 0,0 0 0,0 0 0,0 0 0,0 0 0,0 0 0,1 0 0,-1 0 0,0 0 0,0 0 0,0 0 0,0 1 0,0-1 0,0 0 0,0 0 0,0 0 0,0 0 0,0 0 0,0 0 0,0 0 0,0 0 0,0 0 0,0 0 0,0 0 0,0 0 0,0 0 0,0 0 0,0 0 0,0 0 0,0 1 0,0-1 0,0 0 0,0 0 0,0 0 0,0 0 0,0 0 0,0 0 0,0 0 0,0 0 0,0 0 0,0 0 0,0 0 0,0 0 0,0 0 0,0 0 0,0 0 0,0 0 0,0 0 0,-1 0 0,1 1 0,11 2 0,-8-3 0,0 1 0,0 0 0,0-1 0,0 1 0,0 1 0,-1-1 0,1 0 0,2 3 0,-3-2 0,0 0 0,-1 1 0,0-1 0,1 1 0,-1-1 0,0 1 0,-1 0 0,1-1 0,0 1 0,-1 0 0,1-1 0,-1 1 0,0 3 0,-3 40 0,0-13 0,3-32 0,0 0 0,0 0 0,1 0 0,-1 0 0,0 0 0,1 1 0,-1-1 0,1 0 0,0 0 0,-1 0 0,1 0 0,0 0 0,-1 0 0,1-1 0,0 1 0,0 0 0,0 0 0,0 0 0,0-1 0,0 1 0,0-1 0,0 1 0,0-1 0,0 1 0,0-1 0,0 1 0,1-1 0,0 0 0,41 7 0,-30-6 0,-12-1 0,0 0 0,0 0 0,0 0 0,0 0 0,0 1 0,0-1 0,0 0 0,0 0 0,0 1 0,0-1 0,-1 1 0,1-1 0,0 1 0,0-1 0,0 1 0,-1-1 0,1 1 0,0 0 0,0-1 0,-1 1 0,2 1 0,-2-1 0,0 0 0,0 0 0,0-1 0,0 1 0,0 0 0,0 0 0,0 0 0,0-1 0,-1 1 0,1 0 0,0-1 0,0 1 0,-1 0 0,1 0 0,0-1 0,-1 1 0,1 0 0,-1-1 0,1 1 0,-2 0 0,-1 3 0,-1 0 0,-1 0 0,1-1 0,0 1 0,-1-1 0,-6 3 0,0-1 0,0 1 0,-1-2 0,0 0 0,1 0 0,-22 3 0,32-7 0,1 0 0,-1 0 0,0 0 0,1 1 0,-1-1 0,1 0 0,-1 0 0,0 0 0,1 0 0,-1-1 0,1 1 0,-1 0 0,0 0 0,1 0 0,-1 0 0,1 0 0,-1-1 0,1 1 0,-1 0 0,1-1 0,-1 1 0,1 0 0,-1-1 0,1 1 0,-1-1 0,1 1 0,0 0 0,-1-1 0,1 1 0,-1-1 0,1 1 0,0-1 0,0 1 0,-1-1 0,1 0 0,0 1 0,0-1 0,0 1 0,0-1 0,-1 0 0,1 1 0,0-1 0,0 1 0,0-1 0,0 0 0,1 1 0,-1-1 0,0 1 0,0-1 0,0 1 0,0-1 0,1 0 0,-1 1 0,0-1 0,0 1 0,1-1 0,0 0 0,1-4 0,0 0 0,1 0 0,0 0 0,6-8 0,-4 7 0,1 0 0,0 0 0,0 0 0,0 1 0,1 0 0,0 0 0,0 1 0,14-7 0,-58 39 0,36-27 0,0-1 0,0 1 0,0 0 0,0-1 0,0 1 0,0-1 0,0 1 0,0-1 0,0 0 0,0 1 0,0-1 0,0 0 0,0 0 0,0 0 0,0 0 0,0 0 0,0 0 0,-1 0 0,1 0 0,0 0 0,0 0 0,0-1 0,0 1 0,0 0 0,0-1 0,0 1 0,0-1 0,0 1 0,0-1 0,0 1 0,0-1 0,1 0 0,-1 1 0,0-1 0,0 0 0,-1-2 0,1 0 0,0 0 0,-1 0 0,1 0 0,1 0 0,-1-1 0,0 1 0,1 0 0,0-1 0,-1 1 0,2 0 0,-1-5 0,0 6 0,0 1 0,0 0 0,0-1 0,0 1 0,0 0 0,1-1 0,-1 1 0,0 0 0,1-1 0,-1 1 0,1 0 0,-1 0 0,1-1 0,-1 1 0,1 0 0,0 0 0,0 0 0,0 0 0,0 0 0,0 0 0,0 0 0,0 0 0,0 0 0,0 0 0,0 1 0,0-1 0,0 0 0,1 1 0,-1-1 0,0 1 0,0-1 0,1 1 0,1-1 0,-1 2 0,0-1 0,0 0 0,-1 0 0,1 1 0,0-1 0,-1 1 0,1 0 0,0-1 0,-1 1 0,1 0 0,-1 0 0,1 0 0,-1 0 0,0 0 0,1 1 0,-1-1 0,0 0 0,0 0 0,0 1 0,0-1 0,0 1 0,0-1 0,0 1 0,0 0 0,1 2 0,-1 1 0,1-1 0,0 1 0,-1 0 0,0 0 0,0 0 0,-1 0 0,1 0 0,-1 0 0,0 0 0,0 0 0,-1 1 0,1-1 0,-1 0 0,-1 0 0,1-1 0,0 1 0,-1 0 0,0 0 0,0-1 0,-1 1 0,1-1 0,-1 0 0,0 1 0,0-1 0,0-1 0,-5 5 0,8-8 0,0 1 0,-1-1 0,1 0 0,-1 1 0,1-1 0,-1 0 0,1 1 0,-1-1 0,1 0 0,-1 0 0,1 1 0,-1-1 0,1 0 0,-1 0 0,1 0 0,-1 0 0,1 0 0,-1 0 0,0 0 0,1 0 0,-1 0 0,1 0 0,-1 0 0,-4-10 0,5 7 0,1 0 0,-1 0 0,0 0 0,1-1 0,0 1 0,-1 0 0,3-3 0,1-2 0,0 1 0,1-1 0,0 1 0,1 0 0,0 1 0,0-1 0,0 1 0,1 0 0,0 1 0,0-1 0,0 2 0,1-1 0,7-3 0,9-4 0,1 2 0,0 0 0,26-5 0,-50 14 0,5 0 0,0-1 0,-1 1 0,1 0 0,0 0 0,6 0 0,-11 1 0,0 0 0,-1 0 0,1 1 0,0-1 0,0 0 0,0 0 0,-1 0 0,1 0 0,0 1 0,-1-1 0,1 0 0,0 1 0,0-1 0,-1 1 0,1-1 0,-1 0 0,1 1 0,0 0 0,-1-1 0,1 1 0,-1-1 0,1 1 0,-1 0 0,1-1 0,-1 1 0,0 0 0,1-1 0,-1 1 0,0 0 0,0-1 0,1 1 0,-1 0 0,0 0 0,0 0 0,0-1 0,0 1 0,0 0 0,0 0 0,0-1 0,0 1 0,0 0 0,-1 0 0,1-1 0,0 1 0,0 0 0,-1 0 0,1 0 0,-2 5 0,0-1 0,-1 0 0,1 1 0,-1-1 0,0 0 0,0 0 0,-1-1 0,0 1 0,1-1 0,-1 0 0,-1 0 0,1 0 0,-1 0 0,1-1 0,-1 0 0,0 0 0,0 0 0,-9 3 0,-10 4 0,0-1 0,-46 9 0,62-16 0,-10 3 0,11-3 0,0 1 0,0-2 0,0 1 0,0-1 0,-1 0 0,1-1 0,0 1 0,-1-1 0,-13-2 0,20 1 0,0 1 0,0 0 0,0-1 0,0 1 0,0-1 0,0 1 0,0-1 0,0 1 0,0-1 0,0 0 0,1 0 0,-1 1 0,0-1 0,1 0 0,-1 0 0,0 0 0,1 1 0,-1-1 0,1 0 0,-1 0 0,1 0 0,-1 0 0,1 0 0,0-1 0,-1-1 0,1 1 0,0 0 0,1 0 0,-1 0 0,0 0 0,0 0 0,1-1 0,0 1 0,-1 0 0,1 0 0,1-2 0,1-2 0,1-1 0,0 2 0,0-1 0,0 0 0,0 1 0,9-8 0,-9 9 0,1 0 0,0 0 0,1 1 0,-1-1 0,1 1 0,-1 1 0,1-1 0,0 1 0,0 0 0,10-2 0,-16 4 6,1 0 0,-1 0 0,0 0 0,0 0 0,1 0 0,-1 0-1,0 0 1,0 0 0,1 0 0,-1 0 0,0 1 0,0-1 0,0 0 0,1 0 0,-1 0-1,0 0 1,0 1 0,0-1 0,0 0 0,1 0 0,-1 0 0,0 1 0,0-1-1,0 0 1,0 0 0,0 0 0,0 1 0,0-1 0,0 0 0,1 0 0,-1 1 0,0-1-1,0 0 1,0 0 0,0 1 0,0-1 0,0 0 0,-1 0 0,1 1 0,0-1 0,0 0-1,0 0 1,0 1 0,0-1 0,0 0 0,0 0 0,0 0 0,0 1 0,-1-1-1,1 0 1,0 0 0,0 0 0,0 1 0,-1-1 0,1 0 0,0 0 0,0 0 0,-1 1-36,1-1 1,0 0-1,0 0 1,-1 0-1,1 1 1,0-1 0,0 0-1,-1 0 1,1 0-1,0 1 1,-1-1-1,1 0 1,0 0 0,-1 0-1,1 0 1,0 0-1,-1 0 1,1 0 0,0 0-1,-1 0 1,1 0-1,0 0 1,-1 0-1,1 0 1,0 0 0,-1 0-1,1 0 1,0 0-1,-1-1 1,1 1-1,0 0 1,-1 0 0,1 0-1,0-1 1,0 1-1,-1 0 1,1 0-1,0 0 1,0-1 0,-1 1-1,1 0 1,0 0-1,0-1 1,0 1-1,0 0 1,-1-1 0,1 1-1,0 0 1,0-1-1,0 1 1,0 0-1,0-1 1,0 1 0,0 0-1,0-1 1,0 1-1,0-1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2:21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560 199 24575,'-158'0'0,"157"0"0,0 0 0,0 0 0,0 0 0,0 0 0,0 0 0,1 0 0,-1 0 0,0 0 0,0 0 0,0-1 0,0 1 0,0 0 0,1 0 0,-1-1 0,0 1 0,0-1 0,0 1 0,1-1 0,-1 1 0,0-1 0,1 1 0,-1-1 0,0 1 0,1-1 0,-1 0 0,1 0 0,-1 1 0,1-1 0,-1-1 0,1 1 0,0-1 0,0 1 0,0-1 0,1 1 0,-1 0 0,0-1 0,1 1 0,-1-1 0,1 1 0,0 0 0,-1 0 0,1-1 0,0 1 0,0 0 0,1-2 0,5-5 0,0 1 0,1-1 0,16-11 0,-16 13 0,24-17 0,-30 22 0,-1 0 0,0 0 0,0-1 0,0 1 0,0 0 0,0 0 0,0-1 0,0 1 0,0-1 0,-1 1 0,1-1 0,0 1 0,-1-1 0,1 1 0,-1-1 0,0 1 0,1-1 0,-1 0 0,0-2 0,0 3 0,-1 0 0,1 1 0,0-1 0,-1 0 0,1 0 0,-1 1 0,1-1 0,-1 0 0,0 1 0,1-1 0,-1 1 0,1-1 0,-1 1 0,0-1 0,0 1 0,1-1 0,-1 1 0,0-1 0,0 1 0,0 0 0,1 0 0,-1-1 0,0 1 0,0 0 0,0 0 0,0 0 0,-1 0 0,-29 0 0,24 0 0,-61 1 0,67-1 0,1 0 0,0 0 0,0 0 0,-1 0 0,1 0 0,0 0 0,0 0 0,-1 0 0,1 0 0,0 0 0,0 0 0,-1 0 0,1 0 0,0 0 0,0 0 0,-1 0 0,1 0 0,0 0 0,0 0 0,0 0 0,-1 0 0,1-1 0,0 1 0,0 0 0,0 0 0,-1 0 0,1 0 0,0-1 0,0 1 0,0 0 0,0 0 0,-1 0 0,1-1 0,0 1 0,0 0 0,0 0 0,0-1 0,0 1 0,0 0 0,0-1 0,8-8 0,15-5 0,-15 10 0,0 1 0,1 0 0,-1 0 0,1 1 0,-1 0 0,1 0 0,0 1 0,9-1 0,-18 2 0,0 0 0,0 0 0,0 0 0,0 0 0,0 0 0,0 0 0,0 0 0,0 0 0,0 0 0,1 0 0,-1 0 0,0 0 0,0 1 0,0-1 0,0 0 0,0 0 0,0 0 0,0 0 0,0 0 0,0 0 0,0 0 0,0 0 0,1 0 0,-1 0 0,0 0 0,0 0 0,0 0 0,0 0 0,0 0 0,0 0 0,0 0 0,0 1 0,0-1 0,0 0 0,0 0 0,0 0 0,0 0 0,0 0 0,0 0 0,0 0 0,0 0 0,0 0 0,0 0 0,0 1 0,0-1 0,0 0 0,0 0 0,0 0 0,0 0 0,0 0 0,0 0 0,0 0 0,0 0 0,0 0 0,0 0 0,0 0 0,0 1 0,0-1 0,0 0 0,0 0 0,-1 0 0,1 0 0,0 0 0,0 0 0,0 0 0,0 0 0,-8 7 0,-12 6 0,-64 37 0,84-50 0,0 0 0,0 0 0,-1 0 0,1 0 0,0 1 0,-1-1 0,1 0 0,0 0 0,0 0 0,-1 0 0,1 0 0,0 1 0,0-1 0,-1 0 0,1 0 0,0 0 0,0 1 0,0-1 0,0 0 0,-1 0 0,1 1 0,0-1 0,0 0 0,0 0 0,0 1 0,0-1 0,0 0 0,0 0 0,-1 1 0,1-1 0,0 0 0,0 1 0,0-1 0,0 0 0,0 0 0,0 1 0,0-1 0,1 0 0,-1 1 0,0-1 0,0 0 0,0 0 0,0 1 0,0-1 0,0 0 0,1 1 0,16 8 0,23 0 0,35 1 0,-110 1 0,-68 34 0,-1 0 0,88-39 19,-196 65-1403,194-67-5442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4:49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312 233 24575,'-73'1'0,"-78"-2"0,149 0 0,0 1 0,0 0 0,0 0 0,-1-1 0,1 1 0,0-1 0,0 1 0,0-1 0,1 0 0,-1 0 0,0 0 0,0 0 0,0 0 0,1 0 0,-1-1 0,0 1 0,1 0 0,-1-1 0,-1-2 0,2 1 0,-1 1 0,1-1 0,-1 0 0,1 0 0,0 0 0,1 0 0,-1 0 0,0 0 0,1-1 0,-1 1 0,1-5 0,1-3 0,0-1 0,1 1 0,0 0 0,0 0 0,1 0 0,5-11 0,-5 15 0,1-1 0,0 1 0,1 0 0,-1 0 0,10-10 0,1-2 0,-18 20 0,0 0 0,1 0 0,-1 0 0,1 0 0,0 0 0,-1 1 0,1-1 0,0 1 0,0 0 0,-3 3 0,3-3 0,1 1 0,0 0 0,-1-1 0,2 1 0,-1 0 0,0 0 0,0 0 0,1 0 0,0 0 0,-1 0 0,1 0 0,1 3 0,5 38 0,-3-23 0,3-5 0,-6-16 0,0 1 0,1-1 0,-1 0 0,0 0 0,1 0 0,-1 1 0,0-1 0,1 0 0,-1 0 0,0 0 0,1 0 0,-1 0 0,0 0 0,1 0 0,-1 0 0,1 0 0,-1 0 0,0 0 0,1 0 0,-1 0 0,0 0 0,1 0 0,-1 0 0,1 0 0,-1 0 0,4-2 0,-1 0 0,0 0 0,0 0 0,-1-1 0,1 1 0,3-4 0,7-6 0,-13 12 0,1 0 0,-1 0 0,0 0 0,0 0 0,1 0 0,-1 0 0,0 0 0,0 0 0,1 0 0,-1-1 0,0 1 0,0 0 0,0 0 0,1 1 0,-1-1 0,0 0 0,0 0 0,1 0 0,-1 0 0,0 0 0,0 0 0,1 0 0,-1 0 0,0 0 0,0 0 0,0 1 0,1-1 0,-1 0 0,0 0 0,0 0 0,0 0 0,0 1 0,1-1 0,-1 0 0,0 0 0,0 0 0,0 1 0,0-1 0,0 0 0,0 0 0,0 1 0,1-1 0,-1 0 0,0 0 0,0 1 0,0-1 0,0 0 0,0 0 0,0 0 0,0 1 0,0-1 0,0 0 0,0 0 0,-1 1 0,1-1 0,0 0 0,-1 17 0,-1-9 0,-1 0 0,0 0 0,-1 0 0,0-1 0,0 1 0,0-1 0,-1 0 0,-10 11 0,15-17 0,0-1 0,-1 1 0,1-1 0,0 1 0,-1-1 0,1 1 0,-1-1 0,1 0 0,-1 1 0,1-1 0,-1 1 0,1-1 0,-1 0 0,1 0 0,-1 1 0,0-1 0,1 0 0,-1 0 0,1 0 0,-1 1 0,0-1 0,1 0 0,-1 0 0,0 0 0,1 0 0,-1 0 0,1 0 0,-1-1 0,0 1 0,1 0 0,-1 0 0,0 0 0,0-1 0,0 0 0,0 0 0,0 0 0,1 0 0,-1-1 0,0 1 0,0 0 0,1-1 0,-1 1 0,1 0 0,-1-1 0,1 1 0,0-1 0,-1-1 0,0-5 0,0 0 0,1 0 0,0 0 0,1-12 0,2 6 0,1 1 0,0-1 0,0 1 0,1 0 0,9-17 0,-12 26 0,1 0 0,-1 0 0,1 0 0,0 0 0,0 0 0,0 1 0,0-1 0,1 1 0,-1 0 0,1 0 0,0 1 0,0-1 0,0 1 0,0-1 0,1 1 0,-1 0 0,0 1 0,1-1 0,7-1 0,-11 3 0,1 0 0,0 0 0,-1 0 0,1 0 0,-1 0 0,1 0 0,-1 1 0,1-1 0,-1 0 0,1 1 0,-1-1 0,1 1 0,-1 0 0,1 0 0,-1-1 0,0 1 0,1 0 0,-1 0 0,0 0 0,0 0 0,0 0 0,0 0 0,0 1 0,0-1 0,0 0 0,0 0 0,0 1 0,0-1 0,-1 1 0,1-1 0,-1 1 0,1-1 0,-1 1 0,1-1 0,-1 1 0,0 2 0,2 7 0,-1 0 0,-1 0 0,1 0 0,-3 12 0,2-11 0,-1-4 0,-1 0 0,1-1 0,-1 0 0,0 1 0,-1-1 0,0 0 0,0 0 0,0-1 0,-1 1 0,0-1 0,-1 1 0,1-1 0,-10 9 0,10-10 0,0-1 0,-1 0 0,1 0 0,-1 0 0,0-1 0,0 1 0,0-1 0,-1 0 0,1-1 0,-1 1 0,0-1 0,1 0 0,-1 0 0,0-1 0,0 0 0,0 0 0,-11 0 0,15-1 0,0 0 0,0-1 0,-1 1 0,1-1 0,0 1 0,0-1 0,0 0 0,0 0 0,0 0 0,0 0 0,0 0 0,0 0 0,0 0 0,1-1 0,-1 1 0,0-1 0,-2-2 0,2 0 0,-1 0 0,1 0 0,0 0 0,0 0 0,0 0 0,1 0 0,-1-1 0,0-5 0,-1-8 0,1-1 0,1 1 0,2-26 0,-1 36 0,0-1 0,1 0 0,-1-1 0,2 1 0,-1 0 0,1 0 0,4-9 0,-6 17 0,1-1 0,0 0 0,-1 1 0,1-1 0,0 1 0,0 0 0,0-1 0,0 1 0,0 0 0,0-1 0,1 1 0,-1 0 0,0 0 0,1 0 0,-1 0 0,0 0 0,1 0 0,-1 1 0,1-1 0,-1 0 0,1 1 0,0-1 0,-1 1 0,1-1 0,0 1 0,-1 0 0,1 0 0,0 0 0,-1 0 0,1 0 0,0 0 0,-1 0 0,1 1 0,0-1 0,-1 0 0,1 1 0,0 0 0,-1-1 0,1 1 0,1 1 0,-1-1 0,1 1 0,-1-1 0,0 1 0,0 0 0,0 0 0,0-1 0,0 1 0,0 0 0,-1 1 0,1-1 0,0 0 0,-1 0 0,0 1 0,0-1 0,0 1 0,0-1 0,0 1 0,0 0 0,-1-1 0,1 1 0,-1-1 0,1 1 0,-1 0 0,0 0 0,-1 4 0,1 2 0,-1-1 0,0 1 0,-1-1 0,0 1 0,0-1 0,-6 14 0,6-17 0,-2 7 0,4-12 0,0 1 0,0-1 0,0 0 0,0 0 0,0 1 0,0-1 0,0 0 0,0 0 0,0 1 0,1-1 0,-1 0 0,0 0 0,0 0 0,0 1 0,0-1 0,1 0 0,-1 0 0,0 0 0,0 0 0,0 1 0,1-1 0,-1 0 0,0 0 0,0 0 0,1 0 0,-1 0 0,0 0 0,0 0 0,1 0 0,-1 0 0,0 0 0,0 0 0,1 0 0,-1 0 0,0 0 0,1 0 0,-1 0 0,0 0 0,0 0 0,1 0 0,-1 0 0,0 0 0,1-1 0,0 1 0,1 0 0,-1 0 0,1 0 0,-1 0 0,1 0 0,-1 0 0,0 0 0,1 0 0,-1 0 0,1 1 0,-1-1 0,1 1 0,-1-1 0,0 1 0,1-1 0,-1 1 0,0 0 0,1 0 0,-1 0 0,0 0 0,0 0 0,0 0 0,0 0 0,0 0 0,0 0 0,0 0 0,0 0 0,0 1 0,0 1 0,2 4 0,-1 0 0,1 1 0,-2-1 0,1 1 0,0 7 0,-2-10 0,0 0 0,1 0 0,0 0 0,0 0 0,0 0 0,1 0 0,0 0 0,0 0 0,0-1 0,5 9 0,1-8 0,-1 1 0,2-1 0,-1 0 0,0 0 0,1-1 0,0-1 0,0 1 0,0-1 0,15 2 0,3 3 0,143 42 0,149 50 0,-301-93 0,0 0 0,0 2 0,16 10 0,-28-15 0,0 0 0,0 1 0,0 0 0,-1 0 0,0 0 0,0 1 0,0 0 0,-1 0 0,0 0 0,0 0 0,3 8 0,13 37 0,26 101 0,-36-111 0,2 0 0,1-1 0,2 0 0,28 52 0,-41-89 0,1 1 0,-1-1 0,1 0 0,0 0 0,0 0 0,0-1 0,0 1 0,1-1 0,-1 1 0,1-1 0,-1 0 0,1-1 0,0 1 0,0 0 0,5 0 0,7 2 0,0-1 0,26 2 0,-12-1 0,134 18 0,247 4 0,-234-26 0,-239 1 0,29 1 0,1-2 0,-59-7 0,89 6 0,0 1 0,0 0 0,0 0 0,0-1 0,0 0 0,0 1 0,0-1 0,0 0 0,0 0 0,1 0 0,-1 0 0,0 0 0,1 0 0,-1 0 0,1-1 0,-1 1 0,1 0 0,0-1 0,-1 1 0,1-1 0,0 0 0,-1-1 0,1 0 0,1 1 0,-1-1 0,1 1 0,0-1 0,0 1 0,0-1 0,0 1 0,0-1 0,0 1 0,1-1 0,-1 1 0,1-1 0,0 1 0,0 0 0,1-3 0,4-7 0,0 0 0,2 0 0,-1 1 0,2-1 0,9-9 0,-10 10 0,0 0 0,0 0 0,-1-1 0,-1 0 0,0 0 0,0-1 0,-1 0 0,-1 0 0,0 0 0,-1 0 0,0-1 0,-1 1 0,-1-1 0,0 0 0,-1-13 0,1 6 0,-1 1 0,-2-1 0,0 0 0,0 1 0,-2 0 0,-1 0 0,-13-37 0,2 19 0,4 14 0,2-1 0,1 0 0,-6-28 0,15 50 22,-1 1-1,1-1 0,0 0 1,0 1-1,0-1 0,0 1 1,0-1-1,0 1 0,1-1 1,-1 1-1,1-1 0,0 1 1,0-1-1,0 1 0,2-4 1,-2 4-86,0 1 1,0 0 0,0 0 0,0 0 0,0 0-1,1 0 1,-1 0 0,0 0 0,1 0 0,-1 1-1,1-1 1,-1 0 0,1 1 0,-1-1-1,1 1 1,-1 0 0,1-1 0,-1 1 0,1 0-1,-1 0 1,1 0 0,0 0 0,-1 0 0,1 1-1,-1-1 1,3 1 0,8 2-6763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4:51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358 247 24575,'-56'1'0,"32"1"0,-1-2 0,1 0 0,-40-7 0,63 7 0,-1 0 0,1 0 0,-1-1 0,1 1 0,0 0 0,-1-1 0,1 1 0,0-1 0,-1 1 0,1-1 0,0 0 0,0 1 0,0-1 0,-1 0 0,1 0 0,0 0 0,0 0 0,0 0 0,0 0 0,1 0 0,-1 0 0,0 0 0,0-1 0,1 1 0,-1 0 0,0 0 0,1-1 0,0 1 0,-1 0 0,1-1 0,0 1 0,-1 0 0,1-1 0,0 1 0,0-1 0,0 1 0,0 0 0,1-1 0,-1 1 0,0-1 0,0 1 0,1 0 0,-1-1 0,1 1 0,-1 0 0,1 0 0,0-1 0,0 0 0,5-8 0,-1 1 0,1 0 0,1 1 0,-1 0 0,9-8 0,1 1 0,0 2 0,0 0 0,1 1 0,1 0 0,0 1 0,1 2 0,0-1 0,0 2 0,1 1 0,0 0 0,40-7 0,-58 14 0,0 0 0,0 0 0,0 0 0,-1 0 0,1 0 0,0 0 0,0 0 0,0 0 0,-1 1 0,1-1 0,0 0 0,-1 1 0,1 0 0,0-1 0,-1 1 0,1 0 0,0 0 0,-1 0 0,2 1 0,-2-1 0,-1 0 0,1 0 0,-1 0 0,1 0 0,-1 0 0,0 0 0,1 0 0,-1 0 0,0 0 0,0 0 0,0 0 0,0 0 0,0 0 0,0 0 0,0 0 0,0 0 0,0 0 0,0 0 0,0 0 0,-1 0 0,1 0 0,0 0 0,-1 0 0,1 0 0,-1-1 0,1 1 0,-1 0 0,1 0 0,-1 0 0,0 0 0,1-1 0,-1 1 0,0 0 0,0-1 0,0 2 0,-8 5 0,1 1 0,-1-1 0,-1-1 0,1 0 0,-20 10 0,-56 19 0,30-17 0,-63 12 0,-11 3 0,119-29 0,9-2 0,17 0 0,31-5 0,19-3 88,269-15-1541,-299 21-5373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3:52:09.5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 24575,'0'-4'0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2581 848 24575,'145'-1'0,"17"-1"0,68-2-164,1489-12-5570,-1687 16 5543,21 0-362,94 13-1,-143-12 567,0 1-1,1-2 1,-2 1-1,1 0 1,1 1 0,0 0-1,3 3 1,-8-5 8,0 0 0,0 0 0,1 0 0,-1 0 0,0 0 1,1 0-1,-1 2 0,0-2 0,0 0 0,0 1 0,2-1 0,-2 0 0,0 0 1,0 0-1,0 1 0,0-1 0,0 2 0,0-2 0,0 0 0,0 0 0,1 1 1,-1-1-1,0 0 0,0 0 0,0 1 0,0-1 0,0 0 0,0 1 1,0-1-1,0 0 0,-1 0 0,1 2 0,0-2 0,0 1 0,0-1 0,0 0 1,0 0-1,0 1 0,0-1 0,0 0 0,-2 2 0,2-2 0,0 0 0,0 0 1,0 0-1,0 1 0,-1-1 0,-18 12 689,18-11-632,-25 11 613,0 0 1,1-2-1,-40 7 1,-85 12 1043,119-23-1422,-259 32 79,-53 12-305,340-50-87,0 0 0,2 1 0,-2-1 0,1 0 0,0 2 0,-1-1 0,1-1 0,0 1 0,-3 2 0,8-2 0,-1-1 0,1 1 0,0-1 0,0 2 0,-1-1 0,1-1 0,1 0 0,-1 0 0,3 0 0,94 3 0,65-1 0,59 0-164,1075 49-2366,-1280-50 2530,39 1 0,87 18 0,-143-20 0,2 1 0,-1 1 0,1-2 0,-1 1 0,1 0 0,-1 1 0,3 3 0,-6-5 0,0 0 0,0 0 0,0 0 0,0 0 0,2 0 0,-2 0 0,0 0 0,0 1 0,0-1 0,0 0 0,1 0 0,-1 1 0,0-1 0,0 0 0,0 0 0,0 0 0,0 0 0,0 0 0,0 2 0,0-2 0,0 0 0,0 0 0,0 1 0,0-1 0,0 0 0,0 0 0,0 0 0,0 0 0,0 0 0,0 1 0,0-1 0,0 0 0,0 0 0,0 2 0,-1-2 0,-13 9 0,-7-1 0,-2 0 0,1-2 0,-1-2 0,-30 4 0,22-4 0,-133 15 140,-51-3 419,-645 4-1404,0-35-1574,611 10 2060,187 2 523,679 2 1980,-430 2-651,-325-1-467,-50-5-1156,-101-14-866,0-15 0,-549-142 0,801 167 897,10 1 217,1 2 1,1-3-1,-48-24 0,70 30-108,2 3 1,-2-2-1,2 2 0,-1-1 1,0-2-1,0 2 0,0-1 1,-1-3-1,3 4-9,-1 1 0,1-2 0,-2 2 0,2-1 0,0 0 0,0 1 0,0-1 0,0 1 0,0-2 0,-1 1 0,1 1 0,0-1 0,0-1 0,0 2 1,0-1-1,0 0 0,1-2 0,1 0-2,-1 1 1,0-2-1,1 1 0,0 1 1,0-1-1,0 0 1,0 1-1,1-1 1,-1 1-1,1 0 1,2-3-1,26-18 1,2 2 0,1 1 0,47-20 0,-65 33 0,244-116 281,5 13 1,360-95-1,-341 138-117,-211 54 493,-56 15-491,-17-2-166,0 0 1,0 0 0,0 0 0,0 0 0,0 0-1,0 0 1,0 0 0,0 0 0,0 0 0,0 0-1,0 0 1,0 0 0,0 1 0,0-1 0,0 0-1,0 0 1,0 0 0,0 0 0,0 1 0,0-1-1,0 0 1,0 0 0,0 0 0,0 0-1,0 0 1,0 0 0,0 0 0,0 0 0,0 0-1,0 0 1,0 0 0,0 0 0,0 2 0,0-2-1,0 0 1,0 0 0,0 0 0,0 0 0,0 0-1,-1 0 1,1 0 0,0 0 0,0 0 0,0 0-1,0 1 1,0-1 0,0 0 0,0 0 0,0 0-1,0 0 1,0 0 0,0 0 0,-1 0 0,-32 13-40,-204 56-134,-12-11-150,246-58 320,-241 47-93,147-30 256,68-9 347,27-7-252,3 0-17,38 3 254,-23-4-603,26 4 183,-1 1 0,1 2 1,-2 2-1,1 1 0,-2 4 0,0 0 0,-1 2 0,44 27 0,-71-38-72,1 3 0,-2-2 0,15 17 0,-22-21 0,0 1 0,-2-1 0,2 0 0,-2 0 0,2 2 0,-2-1 0,0 1 0,2-2 0,-3 1 0,1 1 0,2-1 0,-3 0 0,1 1 0,-1-1 0,2 1 0,-2-1 0,1 0 0,-1 7 0,-1-5 0,-1 0 0,2 0 0,-1 1 0,0-1 0,-1 0 0,0-1 0,0 1 0,0 0 0,-5 7 0,-3 3 0,-18 21 0,1-7 0,0 0 0,-35 27 0,-68 41 0,60-45 0,20-12 0,49-38 0,1-1 0,-2-1 0,1 0 0,1 3 0,-1-3 0,1 1 0,-2 0 0,1-1 0,1 2 0,0-1 0,-1 0 0,1 0 0,-2 2 0,2-3 0,0 0 0,2 0 0,-2 1 0,0-1 0,0 0 0,0 0 0,0 2 0,0-2 0,0 0 0,1 0 0,-1 0 0,0 0 0,0 0 0,0 0 0,0 0 0,0 0 0,1 0 0,-1 0 0,0 0 0,2 1 0,-2-1 0,0 0 0,0 0 0,0 0 0,0 0 0,1 0 0,-1 0 0,0 0 0,0-1 0,0 1 0,0 0 0,1 0 0,1 0 0,5-2 0,1 0 0,15-7 0,282-144-26,-231 112-112,593-351-948,-618 359 1086,-38 22 0,-11 11 0,0-2 0,0 2 0,0 0 0,1 0 0,-1 0 0,0 0 0,0 0 0,0-1 0,0 1 0,0 0 0,0 0 0,0-1 0,0 1 0,1 0 0,-1 0 0,0 0 0,0 0 0,0-2 0,0 2 0,-1 0 0,1-1 0,0 1 0,0 0 0,0 0 0,0 0 0,0 0 0,0 0 0,0-1 0,-1 1 0,-1-2 0,0 1 0,0 0 0,1 1 0,-2-2 0,2 1 0,-2 1 0,2 0 0,-2 0 0,0-1 0,2 1 0,-6 0 0,-232-8 0,-397-47-677,-85-4-120,701 58 916,8 0 308,-25 2 0,33-1-353,2 0-1,-1 1 1,-1-1-1,1 2 1,0-2-1,-1 2 1,2-2-1,-1 3 1,0-2-1,0 0 1,1 2-1,-4 1 1,-8 10 515,7-7-541,0-1 1,0 1-1,1-2 0,-9 6 1,12-10-51,2 0 1,-1 1-1,0-1 0,0-1 1,0 0-1,-1 1 1,1-1-1,0 0 0,-1 0 1,2 1-1,-2-1 0,2 0 1,-2 0-1,2-1 1,-2 1-1,0 0 0,2 0 1,-2-1-1,2 1 0,-2-1 1,-1-1-1,0 0 2,0-1 0,0 0 0,1 1 0,1-1 0,-3 1 0,3-1 0,-1 0 0,0-1 0,1 2 0,-1-2 0,0 1 0,-1-6 0,3 8 0,0-2 0,1 1 0,0 0 0,-2 0 0,2-1 0,0 2 0,0-2 0,0 2 0,0-2 0,0 1 0,0 0 0,0 0 0,0-1 0,0 0 0,2 2 0,-2-1 0,0 0 0,1 0 0,0 0 0,-1 0 0,2-1 0,-1 2 0,-1-1 0,3 0 0,-2 1 0,2-3 0,3-4 0,3-1 0,-1 2 0,1-1 0,-1 2 0,2-1 0,11-6 0,63-27 0,-72 34 0,80-32 0,113-32 0,-155 57 0,-42 9 0,-13 0 0,-64 1 0,-80 2 0,-76 2-164,-65-1-655,-693-23-1976,-3-30-1259,885 48 3526,64 1 1052,34 3-291,7 1 30,21 1 322,216 31 1282,-224-30-1781,203 35 819,606 113-310,-729-133-591,638 130 187,-719-143-171,-1-2-17,0 2 0,-2 0-1,2 1 1,0 0-1,-1 2 1,18 10 0,-31-16-5,1-1 1,-1 2 0,-1-2 0,1 1 0,-1 0 0,3-1 0,-3 2 0,1-1 0,-1 0 0,0-1 0,2 1 0,-1 1 0,-1-1-1,0 0 1,2 1 0,-2-1 0,0-1 0,1 4 0,-1-3 0,0-1 0,0 3 0,-1-3 0,1 1-1,0-1 1,0 3 0,0-3 0,0 1 0,-2 0 0,2-1 0,0 2-1,-1-1 1,1 0 0,-2 1 0,2-2 0,-1 1 0,0 0 0,-3 3 35,0 0 0,-3 0 0,3 0 0,-2 0 0,-8 4 0,-47 18 732,1-4 0,-77 19-1,-233 33-1024,-10-35-789,-119-11 26,0-19 1121,336-6-156,129-2 57,34-1 0,0 0 0,0 0 0,0 0 0,0-1 0,0 1 0,0 0 0,0 0 0,0 0 0,-1 0 0,1 0 0,0 0 0,0 0 0,0 0 0,0 0 0,0 0 0,0 0 0,0 0 0,-1 0 0,1 0 0,0 0 0,0 0 0,0 0 0,0 0 0,0 0 0,0 1 0,0-1 0,0 0 0,0 0 0,0 0 0,0 0 0,0 0 0,0 0 0,0 0 0,0 0 0,0 0 0,0 0 0,0 0 0,0 1 0,0-1 0,-2 0 0,2 0 0,0 0 0,0 0 0,0 0 0,0 0 0,0 0 0,0 0 0,0 0 0,0 0 0,0 0 0,0 0 0,0 0 0,0 0 0,0 0 0,0 0 0,0 1 0,0-1 0,0 0 0,0 0 0,0 0 0,2 0 0,-2 0 0,0 0 0,14 7 0,223 37-7,-151-30-46,678 87 727,-724-98-260,51 6 103,-88-7-517,1-2 0,-1 1 0,0-1 0,1 1 0,-2 0 0,5 2 0,-7-3 0,0 0 0,1 1 0,-1-1 0,0 0 0,0 0 0,0 0 0,0 0 0,0 2 0,0-2 0,0 0 0,2 0 0,-2 0 0,0 0 0,0 0 0,0 0 0,0 1 0,0-1 0,0 0 0,0 0 0,0 1 0,0-1 0,0 0 0,0 0 0,0 0 0,0 0 0,0 0 0,0 2 0,0-2 0,0 0 0,0 1 0,0-1 0,0 0 0,0 0 0,0 0 0,0 0 0,0 0 0,0 1 0,0-1 0,0 0 0,0 0 0,0 2 0,0-2 0,-2 0 0,2 0 0,0 0 0,0 0 0,-4 3 92,-1 3 1,0-4-1,-1 2 1,2-1-1,-1 1 1,-1-2-1,-7 5 1,5-4 44,-103 49 120,-167 51 1,197-81-272,-2-2 0,-161 15 0,243-35 14,-29 3 0,-55-6 0,75 3 0,1-2 0,1 0 0,-2 1 0,1-3 0,1 1 0,0 1 0,-2-3 0,2 1 0,1 0 0,-12-8 0,2-5 0,1 1 0,1 1 0,-22-30 0,24 27 0,-2 1 0,0 0 0,0 1 0,-18-15 0,16 19 0,1 0 0,-1 2 0,-1 1 0,1 0 0,-2-1 0,1 4 0,-33-11 0,45 17 0,1 0 0,1 0 0,-1 0 0,-1 0 0,1 0 0,-1 0 0,2 1 0,-1 0 0,-1 1 0,2-1 0,-6 4 0,1-1 0,1 0 0,2 1 0,-2 1 0,1-1 0,-12 12 0,1 0 0,3 2 0,-1 1 0,-23 39 0,39-56 0,-24 41 0,21-40 0,2 1 0,-1-1 0,1 0 0,0 0 0,1 1 0,-2-1 0,2 1 0,-1 7 0,1-11 0,0 1 0,0-1 0,0 0 0,0-1 0,0 2 0,0-1 0,0-1 0,1 1 0,-1 0 0,0-1 0,0 0 0,0 2 0,0-1 0,2-1 0,-2 1 0,0 1 0,1-2 0,-1 1 0,1-1 0,-1 0 0,0 1 0,2 1 0,-1-2 0,-1 0 0,1 0 0,1 0 0,-2 0 0,0 0 0,1 0 0,-1 0 0,2 0 0,-1 0 0,-1 0 0,1 0 0,-1 0 0,0 0 0,2 0 0,-1 0 0,-1-2 0,1 2 0,-1 0 0,2-1 0,0 0 0,2-2 0,-1 0 0,0 1 0,-1-1 0,1-1 0,0 2 0,-2-1 0,6-6 0,-2-3 0,-1-1 0,2 0 0,-2 1 0,-1-1 0,3-22 0,-2 6 0,-2-47 0,-2 70 0,0 4 0,0 1 0,0 0 0,0 0 0,0 1 0,0-3 0,0 3 0,0-3 0,0 2 0,0 0 0,0-1 0,0 1 0,0 0 0,1-1 0,-1 2 0,1-2 0,-1 2 0,0-1 0,2-1 0,-2 1 0,1 0 0,0-1 0,-1 2 0,2-1 0,-2 0 0,1 1 0,-1-2 0,2 1 0,-1 1 0,0-1 0,-1-1 0,3 2 0,-2-1 0,7 0 0,-1 0 0,0 1 0,1 0 0,-1 0 0,14 1 0,87 17 0,49 17 0,167 35-1215,332 24 1,173-58 1111,3-39-843,-288-3 674,-506 6 436,-30 4 544,-9 1-290,-21 9 192,21-13-544,-181 81 1525,17-23-1633,-50 2-771,-533 85-1733,-12-69 429,221-55 687,6-46 245,253-23 1791,265 43-495,6 3 32,1 0 0,-2-2 0,2 1 1,-1-2-1,1 0 0,-2 0 0,2 0 0,-15-10 1,23 12-107,0 2 1,-1 0 0,1 0-1,0-1 1,-1 0 0,1 1 0,-2 0-1,2-2 1,0 1 0,0 1 0,-1 0-1,1-1 1,0-1 0,0 2 0,0-1-1,0 0 1,0 1 0,0-2-1,0 2 1,-1-1 0,1 1 0,0-1-1,1 1 1,-1-1 0,0-1 0,0 2-1,0-1 1,0 0 0,0-1 0,15-17 721,-15 17-684,38-36 979,-1 3 0,57-42 1,-31 27-380,48-37-693,5 4 0,1 6 0,236-111-1,-236 138-65,2 6-1,3 5 0,-1 5 0,176-22 0,-160 41 85,184 6 0,-275 12 0,-38-1 0,-11 2 0,-41 3 0,-341 6-30,294-12-103,-703-2-2154,2-52-606,767 51 2816,-10-2 56,0-1-1,-59-18 1,92 23 41,1-1 1,-2 1-1,2-1 1,0 1-1,-1-1 1,1-1-1,-2 2 1,2-1-1,-2 0 1,3-1-1,-5-2 1,5 4-10,0-1 0,0 1 1,0 0-1,0-1 1,0 1-1,0 0 0,0 0 1,0 0-1,0 0 0,0-2 1,0 2-1,0 0 1,0-1-1,0 1 0,0 0 1,0 0-1,0 0 0,0 0 1,0-1-1,0 1 1,0 0-1,0 0 0,0 0 1,0 0-1,0-1 0,1 1 1,10-10 418,1 5-174,0 1-1,0 0 1,1 0-1,-1 2 1,1 0 0,24 0-1,-20 2-78,116-8 806,56 4-282,59 3-1008,52 3 25,1231 83-4046,-1507-83 4208,202 26-319,-219-26 471,-2-1 1,2 0 0,0 2 0,7 4 0,-12-7-17,-2 1 1,0-1 0,0 0 0,0 0-1,1 0 1,-1 0 0,0 0 0,0 0-1,0 0 1,0 0 0,1 0 0,-1 0-1,0 0 1,0 1 0,2-1 0,-2 0-1,0 1 1,0-1 0,0 0 0,0 0-1,0 0 1,0 0 0,0 0 0,1 2-1,-1-2 1,0 0 0,0 0 0,0 0-1,0 1 1,0-1 0,0 0 0,0 1-1,0-1 1,0 0 0,0 0 0,0 0-1,0 2 1,0-2 0,0 0 0,0 1-1,0-1 1,-1 0 0,1 0 0,0 0-1,0 0 1,0 1 0,0-1 0,0 0-1,0 2 1,0-2 0,0 0 0,-2 0-1,2 0 1,0 0 0,-1 0 0,1 0-1,0 1 1,-19 7 476,18-7-415,-57 19 1056,-3-5 0,-82 13 0,81-16-656,-566 61 250,-4-58-811,620-15 83,-13 0 0,-45-6 0,55 2 4,15 4-4,0 0 0,0 0 0,0 0 0,0 0-1,0 0 1,0 0 0,0 0 0,0 0 0,0 0 0,0 0-1,0 0 1,0 0 0,0 0 0,0 0 0,0 0-1,0 0 1,0 0 0,0-1 0,0 1 0,0 0-1,0 0 1,0 0 0,0 0 0,-1 0 0,1 0-1,0 0 1,0-2 0,0 2 0,0 0 0,0 0-1,0 0 1,1 0 0,-1 0 0,0 0 0,0 0-1,0 0 1,0 0 0,0 0 0,0 0 0,0 0 0,0 0-1,0 0 1,0 0 0,0 0 0,0 0 0,0 0-1,0 0 1,0 0 0,0 0 0,0-1 0,0 1-1,0 0 1,0 0 0,0 0 0,0 0 0,0 0-1,0 0 1,0 0 0,0 0 0,0 0 0,2 0-1,-1-1 20,2 1 0,-1 0 0,1-2 0,0 2 0,0 0 0,-1 0 0,0 0 0,4 2 0,23 3 166,0 2-1,0 0 0,-2 3 1,31 14-1,-14-4-160,466 166-622,13-48 0,-398-117 598,-110-20 0,-33-8 0,-133-39 854,4-1-547,-53-15-436,9 3-196,-299-92-1276,8-26 592,462 169 1009,12 6 0,-2-2 0,1 1 0,1-1 0,0-1 0,-1 0 0,1 0 0,0-2 0,-8-6 0,15 13-1,1-1 0,-2 1-1,2-1 1,0-1 0,-1 2-1,1-1 1,0 0 0,-1 1-1,1-2 1,0 1-1,-2 1 1,2-1 0,0-1-1,0 2 1,0-2 0,0 2-1,0-2 1,0 1 0,0 1-1,0-1 1,0 0-1,0-1 1,0 2 0,0-1-1,0 0 1,0 1 0,0-2-1,2 1 1,-1-2-1,0 1 28,1-1 0,0 1-1,0-1 1,0 0-1,1 1 1,0-1 0,2-2-1,20-12 748,48-28 0,-52 34-517,87-46-76,4 5 0,173-54-1,243-30-978,-518 134 799,162-28-6,-169 30 6,-2-2 0,4 2 0,-3 0 0,1 0 0,0 0 0,-2 2 0,3-2 0,1 1 0,-5-1 0,0 0 0,0 0 0,0 0 0,0 0 0,0 0 0,0 1 0,0-1 0,0 0 0,0 0 0,0 0 0,0 0 0,0 0 0,0 2 0,0-2 0,0 0 0,0 0 0,0 0 0,0 0 0,0 0 0,0 0 0,0 0 0,0 0 0,0 0 0,0 0 0,0 1 0,0-1 0,0 0 0,0 0 0,0 0 0,0 0 0,0 1 0,0-1 0,0 0 0,0 0 0,0 0 0,0 0 0,0 0 0,0 0 0,-1 0 0,1 0 0,0 0 0,0 0 0,0 0 0,0 0 0,-15 11 0,-21 7 0,-2-1 0,-48 14 0,-136 36-82,-425 70 0,231-85 88,399-49-6,5-2 0,0 1 0,1-1 1,-1 2-1,1 1 0,-1-2 0,-11 9 0,21-11 10,0 2 0,0 0 0,0-1 0,0 0 0,-1 2 1,2-2-1,0 0 0,-2 2 0,2 0 0,1-2 0,-2 2 0,0-2 0,2 1 1,-4 5-1,2 2 89,0-1 1,0 1 0,-2 8-1,0 11 265,3-22-310,-2-1 0,2 2-1,-2-2 1,0 0-1,1 1 1,-1 0-1,0-1 1,-1-1-1,0 2 1,0-1-1,0-1 1,-5 5-1,-2 0-77,-1 0 1,-2-1-1,-16 9 1,-17 10 63,39-21 0,0 0 0,1-1 0,-1 2 0,1 1 0,1 0 0,-8 9 0,-30 53-258,12-16-1209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 24575,'74'40'0,"61"17"-243,212 57-1,152-4-625,-232-70 512,2-12 0,-1-13 0,2-12 1,425-54-1,-662 46 320,-2 1 465,0-1 0,50-15 0,-78 20-341,-2-1-1,1 1 1,1-2-1,-2 2 1,0-1-1,2 0 1,-2-1-1,1 1 0,-1 1 1,0-2-1,1 2 1,0-2-1,1-3 1,-3 5-71,1 0 0,-1 0 0,0-1 0,0 1 0,0-2 0,0 2 0,0 0 0,0-1 0,0 1 0,0-1 1,0 1-1,0 0 0,0 0 0,0-2 0,0 1 0,0 1 0,0 0 0,0 0 0,0-1 0,-1 1 0,1-1 0,-13-14 216,-2 6-215,-1 1-1,-1 0 0,1 1 0,0 1 1,-18-4-1,26 7-17,-109-31-151,-1 7 0,-167-16 0,-245 9-355,488 31 503,-184-6 4,-367-13 0,591 22-5,-11 0-28,23 2 232,126 18 607,340 54-1438,856 256 0,-959-193 842,-457-175 844,71 30-1054,-672-301-858,464 221 441,-269-66 0,109 73 301,258 64 58,-140-2 0,246 19 58,11-1 0,-2 1 0,-1 0 0,3 0 0,-2 1 0,1-1 0,-13 6 0,20-6 5,0 0 0,-2 0 0,2 0 0,0 0 0,-1 0 0,1 1 0,0-1 0,0 0 0,0 0 0,0 0 0,0 0 0,0 0 1,-1 0-1,1 1 0,0-1 0,0 0 0,0 0 0,0 0 0,0 0 0,0 0 0,0 0 0,0 0 0,-2 1 0,2-1 0,0 0 0,0 0 0,0 0 0,0 0 1,0 0-1,0 2 0,0-2 0,0 0 0,0 0 0,0 1 0,0-1 0,0 0 0,0 0 0,0 0 0,0 0 0,0 0 0,0 1 0,0-1 0,0 0 1,0 2-1,0-2 0,0 0 0,0 0 0,2 0 0,-2 0 0,0 0 0,0 0 0,0 1 0,0-1 0,0 0 0,4 3 154,-2 1 1,1-3-1,1 1 0,0 1 0,0-2 0,6 3 1,49 20 60,75 15 0,-105-30-171,167 43-7,425 109-969,9-29-154,-385-94 747,-6-22 155,-208-19 179,-31 3 4,0-1 1,-1 1 0,1 0-1,0 0 1,0 0-1,0 0 1,0 0 0,0 0-1,0 0 1,0 0-1,0 0 1,0 0-1,0 0 1,-1 0 0,1 0-1,0-1 1,0 1-1,0 0 1,0 0 0,0 0-1,0-2 1,0 2-1,0 0 1,0 0-1,0 0 1,0 0 0,0 0-1,0 0 1,0 0-1,0-1 1,0 1 0,0 0-1,0 0 1,0 0-1,0-1 1,0 1-1,0 0 1,0 0 0,0 0-1,0 0 1,1 0-1,-1 0 1,0 0 0,0 0-1,0 0 1,0 0-1,0-2 1,0 2-1,0 0 1,0 0 0,0 0-1,0 0 1,0 0-1,1 0 1,-1 0 0,0 0-1,0-1 1,0 1-1,0 0 1,0 0-1,0 0 1,0 0 0,2 0-1,-2 0 1,0 0-1,0 0 1,-10-4 217,1-2 1,-1 0-1,1 3 0,0-1 1,-2 0-1,-12-3 0,-4 1-130,-157-48-165,-1 11-1,-262-26 1,235 57 73,176 12 0,-2 2 0,1 2 0,-58 15 0,84-17 10,-1 2 1,2 0 0,-1 0 0,1 1 0,-1 1-1,1 0 1,1 1 0,-2-1 0,-13 15 0,18-14-101,1-1 1,0 1-1,-1-1 1,2 1-1,0 1 1,0-1-1,0 0 1,1 1-1,-1 0 1,2-1-1,-1 3 1,1-3-1,1 1 1,-3 12-1,3 22-6080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 24575,'0'-4'0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24575,'-1'30'0,"2"2"0,1-1 0,7 40 0,-3-18 0,-4-29 0,4-55 0,4-122 0,-3 48 0,-7 101 38,2 0 0,-2 0 0,1 0 0,-1 0 0,1 1 0,1-1 0,-1 0 0,3-5 0,-3 6-133,1 2 0,-1-1 0,0 0 0,1 0 1,-1 1-1,0-2 0,1 3 0,-1-1 0,2 0 0,-2 0 1,2-1-1,-2 1 0,1 1 0,0-1 0,0-1 1,0 2-1,2-1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24 341 24575,'-3'-2'0,"2"0"0,0-2 0,-1 2 0,1-1 0,-2 1 0,2-2 0,1 2 0,-2-2 0,1 2 0,1-2 0,-1 1 0,1-3 0,-4-44 0,2 37 0,2 9 0,-1-29 0,2-49 0,-1 81 0,0 1 0,0-2 0,0 1 0,0 1 0,2-1 0,-2-1 0,0 2 0,0-1 0,0 1 0,0-1 0,1 0 0,-1 1 0,1-2 0,-1 1 0,2 1 0,-2 0 0,0 0 0,0 0 0,0 0 0,0-1 0,0 1 0,1 0 0,-1 0 0,0 0 0,0 0 0,0 0 0,0 0 0,0 0 0,1 0 0,-1 1 0,0-1 0,2 0 0,-2 0 0,0 0 0,0 0 0,0 0 0,0 0 0,0 0 0,0 0 0,1 0 0,-1 0 0,0 0 0,0 0 0,0 1 0,0-1 0,3 3 0,-2-1 0,2 1 0,-2 0 0,1-1 0,-1 1 0,2 3 0,1 10 0,0 0 0,0-1 0,-1 1 0,-2 0 0,0 1 0,1 23 0,-4-68 0,2-46 0,0 63 0,2 0 0,-1-1 0,0 2 0,9-21 0,-10 27 0,2 1 0,0 0 0,0 0 0,0 0 0,-1 0 0,2 1 0,-2-1 0,2 0 0,0 1 0,3-3 0,31-22 0,-14 13 0,-21 13 0,1-1 0,0 1 0,1-1 0,-1 0 0,-1 1 0,6-2 0,-6 3 0,-2-1 0,0 1 0,1 0 0,0 0 0,-1 0 0,2 0 0,-2 0 0,0 0 0,1 0 0,1 0 0,-2 1 0,0-1 0,1 0 0,-1 0 0,1 0 0,-1 0 0,0 0 0,2 2 0,-1-2 0,-1 1 0,0-1 0,1 0 0,-1 0 0,0 1 0,0 1 0,2-2 0,-2 0 0,1 0 0,-1 1 0,0 0 0,0-1 0,0 0 0,1 1 0,-1-1 0,0 2 0,0-2 0,0 1 0,0-1 0,0 3 0,0 5 0,0-2 0,0 1 0,0-1 0,-1 1 0,1 1 0,-3-2 0,2 1 0,0-1 0,-2 1 0,2-1 0,-8 10 0,5-7 0,0 1 0,2 0 0,-5 21 0,3 7 50,4 67 0,3-49-1515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2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85 24575,'0'0'0,"0"0"0,0 0 0,0 0 0,0-1 0,0 1 0,1 0 0,-1 0 0,0 0 0,0 0 0,0 0 0,0-1 0,0 1 0,0 0 0,0 0 0,0 0 0,0 0 0,0 0 0,0 0 0,1 0 0,-1-1 0,0 1 0,0 0 0,0 0 0,0 0 0,0 0 0,0 0 0,1 0 0,-1 0 0,0 0 0,0 0 0,0 0 0,0 0 0,0 0 0,1 0 0,-1 0 0,0 0 0,0 0 0,0 0 0,0 0 0,0 0 0,1 0 0,-1 0 0,0 0 0,0 0 0,11 4 0,8 8 0,-6 0 0,-13-12 0,0 0 0,0 0 0,0 1 0,1-1 0,-1 0 0,0 0 0,0 0 0,0 1 0,0-1 0,0 0 0,0 0 0,0 0 0,0 1 0,0-1 0,0 0 0,0 0 0,0 0 0,0 1 0,0-1 0,0 0 0,0 0 0,0 0 0,0 1 0,0-1 0,0 0 0,0 0 0,0 0 0,0 1 0,-1-1 0,1 0 0,0 0 0,0 0 0,0 0 0,0 1 0,-2-1 0,1 1 0,-1-1 0,1 0 0,-1 0 0,1 1 0,-1-1 0,1 0 0,-1 0 0,1-1 0,-1 1 0,1 0 0,-1 0 0,1-1 0,-1 1 0,1-1 0,-2 0 0,-23-10 0,1-1 0,0-1 0,-35-25 0,91 65 0,-25-21 0,0 0 0,0-1 0,0 1 0,1-1 0,0 0 0,0-1 0,0 0 0,0 0 0,1 0 0,0-1 0,11 3 0,-18-5 0,1-1 0,0 1 0,0 0 0,0 0 0,-1 0 0,1 0 0,-1 0 0,1 0 0,-1 0 0,1 0 0,-1 1 0,1-1 0,-1 1 0,0-1 0,0 1 0,0-1 0,0 1 0,0 0 0,0 0 0,0-1 0,-1 1 0,1 0 0,-1 0 0,1 0 0,-1 0 0,0 0 0,0-1 0,1 1 0,-1 0 0,0 0 0,-1 0 0,1 0 0,0 0 0,-1 0 0,1 0 0,-1 0 0,1-1 0,-1 1 0,0 0 0,0 0 0,0-1 0,-2 3 0,3-3 0,0-1 0,0 0 0,0 0 0,0 0 0,0 0 0,0 0 0,0 1 0,0-1 0,-1 0 0,1 0 0,0 0 0,0 0 0,0 0 0,0 0 0,0 0 0,-1 1 0,1-1 0,0 0 0,0 0 0,0 0 0,0 0 0,-1 0 0,1 0 0,0 0 0,0 0 0,0 0 0,0 0 0,-1 0 0,1 0 0,0 0 0,0 0 0,0 0 0,-1 0 0,1 0 0,0 0 0,0 0 0,0 0 0,0-1 0,-1 1 0,1 0 0,0 0 0,0 0 0,0 0 0,0 0 0,0 0 0,0 0 0,-1-1 0,1 1 0,-4-13 0,2-14 0,3 8 0,-3-26 0,1 42 0,0 0 0,0 0 0,0 0 0,0 0 0,0 0 0,-1 1 0,1-1 0,-1 0 0,1 1 0,-1-1 0,0 1 0,-4-4 0,-13-14 0,-7-7 0,26 27 0,0 0 0,0 0 0,0 0 0,0 0 0,0 0 0,0-1 0,0 1 0,1 0 0,-1 0 0,0 0 0,0 0 0,0 0 0,0 0 0,0 0 0,0 0 0,0 0 0,0 0 0,0-1 0,0 1 0,0 0 0,0 0 0,0 0 0,0 0 0,0 0 0,0 0 0,0 0 0,0-1 0,0 1 0,0 0 0,0 0 0,0 0 0,0 0 0,0 0 0,0 0 0,0 0 0,0-1 0,0 1 0,0 0 0,0 0 0,0 0 0,0 0 0,0 0 0,0 0 0,0 0 0,0 0 0,-1 0 0,1-1 0,0 1 0,0 0 0,0 0 0,0 0 0,0 0 0,0 0 0,0 0 0,0 0 0,0 0 0,-1 0 0,1 0 0,0 0 0,0 0 0,0 0 0,0 0 0,0 0 0,0 0 0,-1 0 0,15 1 0,19 8 0,88 37-1365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800 733 24575,'1'-1'0,"0"0"0,1 0 0,-1 1 0,1-1 0,-1 0 0,1 1 0,-1-1 0,1 1 0,-1-1 0,1 1 0,-1 0 0,1 0 0,0-1 0,-1 1 0,1 0 0,1 1 0,0-1 0,236-2 0,-237 2 0,-1-1 0,1 1 0,-1 1 0,0-1 0,1 0 0,-1 0 0,1 0 0,-1 1 0,0-1 0,1 1 0,-1-1 0,0 1 0,1 0 0,-1-1 0,0 1 0,0 0 0,1 0 0,-1 0 0,0 0 0,0 0 0,0 0 0,0 0 0,0 2 0,0-2 0,-1 0 0,0 0 0,0 0 0,0 0 0,0 1 0,0-1 0,0 0 0,-1 0 0,1 0 0,0 0 0,-1 0 0,1 0 0,0 1 0,-1-1 0,0 0 0,1 0 0,-1 0 0,1 0 0,-1-1 0,0 1 0,0 0 0,0 0 0,1 0 0,-1 0 0,0-1 0,0 1 0,0 0 0,0-1 0,-2 1 0,-2 3 0,-1 0 0,0 0 0,0-1 0,-1 0 0,1 0 0,-1-1 0,1 1 0,-1-2 0,-11 3 0,17-4 0,1 0 0,-1 0 0,1 0 0,0 0 0,-1-1 0,1 1 0,0 0 0,-1 0 0,1 0 0,0 0 0,-1-1 0,1 1 0,0 0 0,-1 0 0,1-1 0,0 1 0,0 0 0,-1-1 0,1 1 0,0 0 0,0-1 0,0 1 0,0 0 0,-1-1 0,1 1 0,0 0 0,0-1 0,0 1 0,0-1 0,0 1 0,0 0 0,0-1 0,0 1 0,0 0 0,0-1 0,0 1 0,0-1 0,0 1 0,0 0 0,0-1 0,1 1 0,-1 0 0,0-1 0,0 1 0,0 0 0,0-1 0,1 1 0,-1 0 0,1-1 0,0-5 0,-12 11 0,-12 7 0,18-10 0,-1 1 0,0 0 0,1 1 0,0-1 0,-6 6 0,10-9 0,1 0 0,0 0 0,0 1 0,0-1 0,0 0 0,0 0 0,0 1 0,0-1 0,-1 0 0,1 0 0,0 1 0,0-1 0,0 0 0,0 0 0,0 1 0,0-1 0,0 0 0,0 0 0,0 0 0,0 1 0,0-1 0,0 0 0,1 0 0,-1 1 0,0-1 0,0 0 0,0 0 0,0 1 0,0-1 0,0 0 0,1 0 0,-1 0 0,0 1 0,0-1 0,0 0 0,0 0 0,1 0 0,-1 0 0,0 0 0,0 1 0,0-1 0,1 0 0,-1 0 0,0 0 0,0 0 0,1 0 0,-1 0 0,0 0 0,0 0 0,1 0 0,-1 0 0,0 0 0,0 0 0,1 0 0,15 3 0,-16-3 0,40 1 0,-32-2 0,0 1 0,-1 0 0,1 0 0,0 1 0,12 2 0,-20-2 0,1-1 0,-1 0 0,0 0 0,1 0 0,-1 0 0,0 1 0,0-1 0,0 0 0,1 0 0,-1 1 0,0-1 0,0 0 0,0 0 0,0 1 0,1-1 0,-1 0 0,0 1 0,0-1 0,0 0 0,0 1 0,0-1 0,0 0 0,0 1 0,0-1 0,0 0 0,0 1 0,0-1 0,0 0 0,0 0 0,0 1 0,0-1 0,0 0 0,0 1 0,-1-1 0,1 0 0,0 1 0,0-1 0,0 0 0,0 0 0,-1 1 0,1-1 0,0 0 0,0 0 0,0 1 0,-1-1 0,1 0 0,0 0 0,0 0 0,-1 0 0,1 1 0,0-1 0,-1 0 0,-14 13 0,5-6 0,1-1 0,-1 0 0,0 0 0,0-1 0,-1-1 0,0 1 0,-17 3 0,28-8 0,0 1 0,0-1 0,-1 0 0,1 0 0,0 0 0,0 0 0,0 0 0,-1 0 0,1 0 0,0 0 0,0 0 0,0 0 0,-1 0 0,1 0 0,0 0 0,0 0 0,0 0 0,-1 0 0,1 0 0,0 0 0,0 0 0,0 0 0,0 0 0,-1 0 0,1-1 0,0 1 0,0 0 0,0 0 0,0 0 0,-1 0 0,1 0 0,0 0 0,0-1 0,0 1 0,0 0 0,0 0 0,0 0 0,-1 0 0,1-1 0,0 1 0,0 0 0,0 0 0,0 0 0,0-1 0,0 1 0,0 0 0,0 0 0,7-11 0,13-9 0,-20 20 0,2-2 0,0 0 0,1 0 0,-1 0 0,0 0 0,-1 0 0,1 0 0,0-1 0,1-2 0,-3 5 0,0-1 0,0 1 0,0-1 0,1 1 0,-1 0 0,0-1 0,0 1 0,0-1 0,0 1 0,0-1 0,0 1 0,0-1 0,-1 1 0,1 0 0,0-1 0,0 1 0,0-1 0,0 1 0,-1 0 0,1-1 0,0 1 0,-1-1 0,-13-8 0,-10 2 0,1 1 0,-1 1 0,-40-4 0,-8 0 0,70 9 0,1-1 0,0 1 0,-1 0 0,1 0 0,0-1 0,-1 1 0,1-1 0,0 1 0,-1-1 0,1 0 0,0 1 0,-2-2 0,3 1 0,0 1 0,0 0 0,0 0 0,0-1 0,0 1 0,0 0 0,0 0 0,0-1 0,0 1 0,0 0 0,1 0 0,-1-1 0,0 1 0,0 0 0,0 0 0,0-1 0,0 1 0,0 0 0,1 0 0,-1 0 0,0-1 0,0 1 0,0 0 0,1 0 0,-1 0 0,0 0 0,0-1 0,1 1 0,-1 0 0,0 0 0,0 0 0,1 0 0,-1 0 0,0 0 0,0 0 0,1 0 0,4-2 0,1 0 0,0 0 0,0 1 0,8-1 0,40-1 0,65 3 0,-118 0 0,0 0 0,-1 0 0,1 0 0,0 0 0,-1 0 0,1 0 0,0 0 0,-1 0 0,1 0 0,0 1 0,-1-1 0,1 0 0,0 0 0,-1 1 0,1-1 0,-1 0 0,1 1 0,-1-1 0,1 0 0,0 1 0,-1-1 0,1 1 0,-1-1 0,0 1 0,1-1 0,0 2 0,-1-1 0,0-1 0,0 1 0,-1 0 0,1 0 0,0 0 0,0 0 0,-1-1 0,1 1 0,0 0 0,-1 0 0,1-1 0,-1 1 0,1 0 0,-1-1 0,0 1 0,1 0 0,-2 0 0,-39 30 0,34-26 0,4-3 0,3-2 0,-1 0 0,0 1 0,1-1 0,-1 0 0,0 1 0,1-1 0,-1 1 0,1-1 0,-1 1 0,0-1 0,1 1 0,-1-1 0,1 1 0,-1-1 0,1 1 0,0 0 0,-1-1 0,1 1 0,0 0 0,-1-1 0,1 1 0,0 0 0,0-1 0,0 1 0,0 0 0,-1 0 0,1-1 0,0 1 0,0 0 0,0-1 0,1 1 0,-1 0 0,0 0 0,0 0 0,0 0 0,0 0 0,0 0 0,0 0 0,0 0 0,0 0 0,0-1 0,0 1 0,-1 0 0,1 0 0,0 0 0,-1 0 0,1-1 0,0 1 0,-1 0 0,1 0 0,-1-1 0,1 1 0,-1 0 0,0-1 0,1 1 0,-1-1 0,0 1 0,1-1 0,-2 2 0,-23 14 0,16-11 0,9-5 0,0 0 0,-1 0 0,1 0 0,0 0 0,0 1 0,-1-1 0,1 0 0,0 0 0,-1 0 0,1 0 0,0 1 0,0-1 0,0 0 0,-1 0 0,1 0 0,0 1 0,0-1 0,0 0 0,-1 0 0,1 1 0,0-1 0,0 0 0,0 1 0,0-1 0,0 0 0,0 0 0,0 1 0,0-1 0,0 0 0,0 1 0,0-1 0,0 0 0,0 1 0,0-1 0,0 0 0,0 1 0,0-1 0,0 0 0,0 0 0,0 1 0,15 5 0,27-4 0,-39-2 0,22 0 0,-13 0 0,0 0 0,0 0 0,1 1 0,-1 1 0,18 4 0,-29-5 0,0-1 0,0 1 0,0-1 0,0 1 0,0 0 0,0 0 0,0-1 0,0 1 0,0 0 0,-1 0 0,1 0 0,0 0 0,-1 0 0,1 0 0,0 0 0,-1 0 0,1 0 0,-1 0 0,0 0 0,1 1 0,-1-1 0,0 0 0,1 0 0,-1 0 0,0 0 0,0 1 0,0-1 0,0 0 0,0 0 0,-1 0 0,1 1 0,0-1 0,-1 2 0,0-2 0,1 1 0,0 0 0,0 0 0,0-1 0,0 1 0,0 0 0,0 0 0,0-1 0,0 1 0,1 0 0,-1-1 0,1 1 0,-1 0 0,1-1 0,0 1 0,1 2 0,2 0 0,0 0 0,1 0 0,-1-1 0,1 0 0,0 0 0,0 0 0,0 0 0,10 3 0,48 12 0,-38-11 0,-11-4 0,25 8 0,-37-10 0,0 0 0,0-1 0,0 1 0,-1 0 0,1 0 0,0 0 0,-1 0 0,1 0 0,-1 0 0,1 1 0,-1-1 0,1 1 0,-1-1 0,0 1 0,0-1 0,1 3 0,-1-3 0,-1 0 0,0 0 0,1 0 0,-1 0 0,0 0 0,0 0 0,0 0 0,0 0 0,0 0 0,0 0 0,0 0 0,-1 1 0,1-1 0,0 0 0,0 0 0,-1 0 0,1 0 0,-1 0 0,1 0 0,-2 1 0,-15 17 0,15-17 0,0 0 0,0-1 0,0 1 0,0 0 0,1 0 0,-1 1 0,0-1 0,-1 3 0,3-4 0,0-1 0,0 1 0,0-1 0,0 1 0,0-1 0,1 1 0,-1-1 0,0 0 0,0 1 0,0-1 0,0 1 0,1-1 0,-1 1 0,0-1 0,0 0 0,1 1 0,-1-1 0,0 0 0,1 1 0,-1-1 0,0 0 0,1 1 0,-1-1 0,0 0 0,1 0 0,-1 0 0,1 1 0,-1-1 0,0 0 0,1 0 0,-1 0 0,1 0 0,-1 0 0,1 0 0,22 5 0,-16-4 0,-6-1 0,-1 0 0,1 1 0,0-1 0,0 0 0,-1 0 0,1 0 0,0 0 0,-1 1 0,1-1 0,0 0 0,-1 0 0,1 1 0,0-1 0,-1 1 0,1-1 0,0 1 0,-1-1 0,1 1 0,-1-1 0,1 1 0,-1-1 0,1 1 0,-1 0 0,0-1 0,1 1 0,-1 0 0,0-1 0,1 2 0,-1 0 0,-1-1 0,1 0 0,-1 1 0,1-1 0,-1 0 0,1 1 0,-1-1 0,0 0 0,0 0 0,0 0 0,-1 2 0,-7 13 0,9-16 0,1 0 0,-1 1 0,0-1 0,0 1 0,1-1 0,-1 1 0,0-1 0,0 1 0,1-1 0,-1 0 0,0 1 0,1-1 0,-1 0 0,1 1 0,-1-1 0,0 0 0,1 0 0,-1 1 0,1-1 0,-1 0 0,1 0 0,-1 0 0,1 0 0,-1 1 0,1-1 0,-1 0 0,1 0 0,-1 0 0,2 0 0,18 2 0,-18-2 0,27 0 0,-21-1 0,-1 1 0,1 0 0,0 1 0,13 2 0,-21-3 0,1 0 0,-1 0 0,0 0 0,0 0 0,1 0 0,-1 0 0,0 0 0,0 0 0,1 0 0,-1 0 0,0 0 0,0 0 0,1 0 0,-1 1 0,0-1 0,0 0 0,0 0 0,1 0 0,-1 0 0,0 1 0,0-1 0,0 0 0,0 0 0,1 0 0,-1 1 0,0-1 0,0 0 0,0 0 0,0 0 0,0 1 0,0-1 0,0 0 0,0 0 0,0 1 0,0-1 0,0 0 0,0 0 0,0 1 0,0-1 0,0 1 0,-9 8 0,-17 3 0,17-8 0,-1-1 0,0 0 0,0 0 0,0-1 0,-1-1 0,1 0 0,0 0 0,-18-2 0,28 1 0,-1 0 0,1 0 0,0 0 0,-1 0 0,1 0 0,0 0 0,-1 0 0,1 0 0,0 0 0,0-1 0,-1 1 0,1 0 0,0 0 0,0 0 0,-1 0 0,1-1 0,0 1 0,0 0 0,-1 0 0,1-1 0,0 1 0,0 0 0,0 0 0,0-1 0,-1 1 0,1 0 0,0 0 0,0-1 0,0 1 0,0 0 0,0-1 0,0 1 0,0 0 0,0-1 0,5-12 0,19-14 0,-19 23 0,-2 0 0,-1 2 0,0 0 0,0 0 0,0 0 0,0-1 0,0 1 0,-1-1 0,2-2 0,-3 5 0,0-1 0,0 1 0,1 0 0,-1 0 0,0-1 0,0 1 0,0 0 0,0 0 0,-1 0 0,1-1 0,0 1 0,0 0 0,0 0 0,0 0 0,0-1 0,0 1 0,0 0 0,0 0 0,0 0 0,0-1 0,-1 1 0,1 0 0,0 0 0,0 0 0,0 0 0,0-1 0,0 1 0,-1 0 0,1 0 0,0 0 0,0 0 0,0 0 0,-1 0 0,1 0 0,-17-2 0,-18 10 0,35-8 0,0 0 0,0 0 0,0 0 0,0 0 0,0 0 0,0 0 0,0 0 0,1 0 0,-1 0 0,0 0 0,0 0 0,0 0 0,0 0 0,0 0 0,0 0 0,0 0 0,0 0 0,0 0 0,0 0 0,0 0 0,0 0 0,0 0 0,0 0 0,0 0 0,1 1 0,-1-1 0,0 0 0,0 0 0,0 0 0,0 0 0,0 0 0,0 0 0,0 0 0,0 0 0,0 0 0,0 0 0,0 0 0,0 0 0,0 1 0,0-1 0,0 0 0,0 0 0,0 0 0,0 0 0,0 0 0,0 0 0,0 0 0,0 0 0,0 0 0,0 0 0,-1 0 0,1 0 0,0 1 0,0-1 0,0 0 0,23 0 0,53-6 0,1 4 0,-1 3 0,77 11 0,-117-3 0,-35-9 0,-1 0 0,1 0 0,-1 0 0,1 0 0,-1 1 0,1-1 0,-1 0 0,0 0 0,1 0 0,-1 1 0,1-1 0,-1 0 0,1 0 0,-1 1 0,0-1 0,1 0 0,-1 1 0,0-1 0,1 1 0,-1-1 0,0 0 0,0 1 0,1-1 0,-1 1 0,0-1 0,0 1 0,0-1 0,1 0 0,-1 1 0,0-1 0,0 1 0,0-1 0,0 1 0,0-1 0,0 1 0,0-1 0,0 1 0,0-1 0,0 1 0,0-1 0,-1 1 0,1-1 0,0 1 0,0-1 0,0 1 0,-1-1 0,1 0 0,0 1 0,0-1 0,-1 1 0,1-1 0,0 0 0,-1 1 0,1-1 0,-1 0 0,1 1 0,0-1 0,-1 0 0,1 0 0,-1 1 0,1-1 0,-1 0 0,1 0 0,-1 0 0,-5 4 0,-1-1 0,1 0 0,-1 0 0,0 0 0,1-1 0,-1 0 0,0-1 0,-9 1 0,-62 3 0,59-4 0,-32 0 0,0-2 0,-90-13 0,113 5 0,28 9 0,0-1 0,-1 1 0,1 0 0,-1 0 0,1-1 0,0 1 0,-1 0 0,1-1 0,0 1 0,-1 0 0,1-1 0,0 1 0,0 0 0,-1-1 0,1 1 0,0-1 0,0 1 0,0 0 0,-1-1 0,1 1 0,0-1 0,0 1 0,0-1 0,0 1 0,0-1 0,0 1 0,0 0 0,0-1 0,0 1 0,0-1 0,0 1 0,0-1 0,0 1 0,1-1 0,-1 1 0,0 0 0,0-1 0,0 1 0,1-1 0,-1 1 0,0 0 0,0-1 0,1 1 0,-1 0 0,0-1 0,1 1 0,-1 0 0,0-1 0,1 1 0,-1 0 0,1 0 0,-1-1 0,0 1 0,1 0 0,-1 0 0,1 0 0,5-4 0,0 1 0,0 0 0,1 0 0,-1 0 0,1 1 0,-1 0 0,10-1 0,50-7 0,-59 9 0,85-3 0,-100 6 0,2-3 0,10-3 0,-43-2 0,-9 5 0,-119-8 0,151 6 0,25 0 0,29 0 0,298 2 0,-371-3 0,0-1 0,0-2 0,0-1 0,1-2 0,-50-21 0,82 30 0,-1 0 0,1 0 0,-1 0 0,1 0 0,0 0 0,0-1 0,-1 1 0,1-1 0,0 0 0,-3-2 0,5 3 0,0 1 0,0-1 0,0 1 0,-1 0 0,1-1 0,0 1 0,0-1 0,0 1 0,0-1 0,0 1 0,0-1 0,0 1 0,0-1 0,0 1 0,0 0 0,0-1 0,0 1 0,0-1 0,0 1 0,0-1 0,1 1 0,-1-1 0,0 1 0,14-14 0,2 5 0,0 1 0,0 0 0,1 1 0,19-5 0,74-16 0,-90 23 0,320-51 0,8-3 0,-335 55 0,-13 4 0,1 0 0,-1 0 0,0 0 0,0 0 0,0-1 0,0 1 0,0 0 0,0 0 0,0 0 0,0 0 0,0 0 0,0 0 0,0 0 0,0 0 0,0 0 0,0 0 0,0 0 0,0 0 0,0-1 0,0 1 0,0 0 0,0 0 0,0 0 0,0 0 0,0 0 0,0 0 0,0 0 0,0 0 0,0 0 0,0 0 0,0-1 0,0 1 0,0 0 0,0 0 0,0 0 0,0 0 0,0 0 0,0 0 0,0 0 0,0 0 0,0 0 0,0 0 0,0 0 0,0 0 0,0-1 0,0 1 0,-1 0 0,1 0 0,0 0 0,0 0 0,0 0 0,0 0 0,0 0 0,0 0 0,0 0 0,0 0 0,0 0 0,-1 0 0,-24-5 0,-612-49 0,609 50 0,20 0 0,8 3 0,0 1 0,0 0 0,0-1 0,0 1 0,1 0 0,-1-1 0,0 1 0,0 0 0,0-1 0,0 1 0,1 0 0,-1-1 0,0 1 0,0 0 0,1 0 0,-1-1 0,0 1 0,1 0 0,-1 0 0,0 0 0,1-1 0,-1 1 0,0 0 0,1 0 0,-1 0 0,0 0 0,1 0 0,0 0 0,12-6 0,1 1 0,0 1 0,0 1 0,26-4 0,63 0 0,-85 6 0,160-1 0,-157 4 0,-20-2 0,-1 0 0,0 0 0,0 0 0,0 0 0,0 0 0,0 0 0,0 0 0,1 0 0,-1 0 0,0 0 0,0 0 0,0 0 0,0 0 0,0 0 0,0 0 0,1 0 0,-1 0 0,0 0 0,0 0 0,0 0 0,0 0 0,0 0 0,0 0 0,0 1 0,0-1 0,1 0 0,-1 0 0,0 0 0,0 0 0,0 0 0,0 0 0,0 0 0,0 0 0,0 1 0,0-1 0,0 0 0,0 0 0,0 0 0,0 0 0,0 0 0,0 0 0,0 1 0,0-1 0,0 0 0,0 0 0,0 0 0,0 0 0,0 0 0,0 0 0,0 1 0,0-1 0,0 0 0,0 0 0,0 0 0,0 0 0,0 0 0,0 0 0,0 1 0,-10 5 0,-15 3 0,-18 0 0,-76 5 0,35-6 0,72-4 0,19 1 0,27 5 0,-26-8 0,11 4 0,4-1 0,-1 2 0,0 0 0,37 19 0,-58-26 0,-1 1 0,1-1 0,0 1 0,0-1 0,0 1 0,0-1 0,0 1 0,0-1 0,-1 1 0,1 0 0,0-1 0,-1 1 0,1 0 0,0 0 0,-1 0 0,1-1 0,-1 1 0,1 0 0,-1 0 0,0 0 0,1 0 0,-1 0 0,0 0 0,0 0 0,1 0 0,-1 0 0,0 1 0,-1 0 0,1-1 0,-1 0 0,0 0 0,0 1 0,0-1 0,1 0 0,-1 0 0,0 0 0,0 0 0,-1 0 0,1 0 0,0 0 0,0 0 0,0 0 0,-1-1 0,0 2 0,-9 3 0,0-1 0,0 1 0,-16 2 0,19-4 0,2-2 0,1 1 0,-1-1 0,0 1 0,0-2 0,1 1 0,-1-1 0,-11 0 0,17 0 0,0 0 0,-1 0 0,1 0 0,0 0 0,0 0 0,0 0 0,0 0 0,0 0 0,0 0 0,0 0 0,0 0 0,0 0 0,0 0 0,-1 0 0,1 0 0,0 0 0,0-1 0,0 1 0,0 0 0,0 0 0,0 0 0,0 0 0,0 0 0,0 0 0,0 0 0,0 0 0,0 0 0,0 0 0,0 0 0,0-1 0,0 1 0,0 0 0,0 0 0,0 0 0,0 0 0,0 0 0,0 0 0,0 0 0,0 0 0,0 0 0,0-1 0,0 1 0,0 0 0,0 0 0,0 0 0,0 0 0,0 0 0,0 0 0,0 0 0,0 0 0,0 0 0,0 0 0,0 0 0,0-1 0,0 1 0,1 0 0,-1 0 0,0 0 0,0 0 0,0 0 0,0 0 0,9-6 0,10-4 0,78-13 0,-88 21 0,-282 9 0,243-7 0,313 0 0,-321 0 0,-54 8 0,159-20 0,70-3 0,29-5 0,-145 15 0,-21 5 0,0 0 0,0 0 0,0 0 0,0 0 0,0 0 0,-1-1 0,1 1 0,0 0 0,0 0 0,0 0 0,0 0 0,0 0 0,0 0 0,0 0 0,0 0 0,0 0 0,-1 0 0,1 0 0,0-1 0,0 1 0,0 0 0,0 0 0,0 0 0,0 0 0,0 0 0,0 0 0,0 0 0,0-1 0,0 1 0,0 0 0,0 0 0,0 0 0,0 0 0,0 0 0,0 0 0,0-1 0,0 1 0,0 0 0,0 0 0,0 0 0,0 0 0,0 0 0,0 0 0,0 0 0,0-1 0,0 1 0,0 0 0,0 0 0,1 0 0,-1 0 0,0 0 0,0 0 0,0 0 0,0 0 0,0 0 0,0 0 0,0-1 0,0 1 0,1 0 0,-1 0 0,0 0 0,0 0 0,0 0 0,0 0 0,0 0 0,-8-3 0,-1 1 0,1 0 0,-1 0 0,-14-1 0,1 1 0,-369-40 0,382 42 0,5-1 0,0 1 0,0 0 0,0-1 0,0 1 0,0 1 0,0-1 0,0 1 0,0-1 0,0 1 0,0 0 0,0 1 0,-6 2 0,10-4 0,-1 1 0,1-1 0,0 0 0,0 1 0,-1-1 0,1 1 0,0-1 0,0 0 0,0 1 0,0-1 0,-1 1 0,1-1 0,0 1 0,0-1 0,0 0 0,0 1 0,0-1 0,0 1 0,0-1 0,0 1 0,0-1 0,0 1 0,1-1 0,-1 1 0,0-1 0,0 0 0,0 1 0,0-1 0,1 1 0,-1-1 0,0 0 0,0 1 0,1-1 0,-1 0 0,0 1 0,1-1 0,-1 0 0,1 1 0,15 12 0,0-5 0,1 0 0,-1-1 0,1 0 0,1-1 0,22 4 0,-13-5 0,-1 0 0,43 1 0,-315-20 0,222 9 0,24 5 0,0 0 0,0 0 0,0 0 0,0 0 0,0 0 0,-1 0 0,1 0 0,0 0 0,0 0 0,0 0 0,0 0 0,0 0 0,0 0 0,0 0 0,-1 0 0,1 0 0,0 0 0,0 0 0,0 0 0,0 0 0,0 0 0,0-1 0,0 1 0,0 0 0,-1 0 0,1 0 0,0 0 0,0 0 0,0 0 0,0 0 0,0 0 0,0 0 0,0 0 0,0-1 0,0 1 0,0 0 0,0 0 0,0 0 0,0 0 0,0 0 0,0 0 0,-1 0 0,1 0 0,0-1 0,0 1 0,0 0 0,0 0 0,0 0 0,1 0 0,-1 0 0,0 0 0,0 0 0,0-1 0,0 1 0,0 0 0,0 0 0,0 0 0,0 0 0,0 0 0,10-4 0,16 1 0,19 0 0,0 2 0,52 6 0,-97-5 0,1 0 0,0 0 0,0 0 0,0 0 0,-1 0 0,1 0 0,0 0 0,0 0 0,0 0 0,-1 0 0,1 1 0,0-1 0,0 0 0,-1 1 0,1-1 0,0 0 0,-1 1 0,1-1 0,0 1 0,-1-1 0,1 1 0,-1-1 0,1 1 0,0 0 0,-2 0 0,0 0 0,0 0 0,0 0 0,0-1 0,-1 1 0,1-1 0,0 1 0,0 0 0,-1-1 0,1 0 0,0 1 0,-1-1 0,1 0 0,-3 0 0,-67 8 0,1-3 0,-87-4 0,72-2 0,-10 0 0,108 1 0,1-1 0,1 1 0,-1 1 0,28 4 0,-41-5 0,0 0 0,-1 0 0,1 0 0,0 1 0,-1-1 0,1 0 0,-1 0 0,1 0 0,0 1 0,-1-1 0,1 0 0,-1 0 0,1 1 0,-1-1 0,1 0 0,-1 1 0,1-1 0,-1 1 0,1-1 0,-1 1 0,1-1 0,-1 1 0,0-1 0,1 2 0,-1-2 0,0 1 0,-1-1 0,1 1 0,0-1 0,-1 1 0,1-1 0,-1 1 0,1-1 0,-1 0 0,1 1 0,-1-1 0,1 1 0,-1-1 0,1 0 0,-1 0 0,1 1 0,-1-1 0,1 0 0,-2 1 0,-34 9 0,-53 1 0,0-5 0,-137-5 0,213-3 0,0 0 0,1-1 0,-1 0 0,0-1 0,1 0 0,-13-7 0,-12-3 0,-422-178 0,446 186 0,7 4 0,1-1 0,-1 1 0,1-1 0,-1 0 0,1-1 0,0 1 0,0-1 0,1 0 0,-1 0 0,1 0 0,0-1 0,-4-5 0,8 9 0,-1 0 0,1 0 0,0 0 0,0 0 0,0 0 0,0 0 0,0 0 0,0 0 0,0 0 0,0 0 0,0 0 0,0 0 0,1 0 0,-1 0 0,0 0 0,1 0 0,-1 0 0,1 0 0,-1 0 0,1 0 0,-1 0 0,1 1 0,0-1 0,-1 0 0,1 0 0,0 1 0,0-1 0,-1 0 0,1 1 0,0-1 0,0 1 0,0-1 0,0 1 0,0-1 0,0 1 0,1-1 0,42-14 0,-39 14 0,37-9 0,0 2 0,0 3 0,67-2 0,-102 6 0,-13-1 0,-23-3 0,16 3 0,-97-19 0,1-6 0,-127-48 0,233 74 0,-9-3 0,-1-1 0,1 0 0,0-1 0,-20-13 0,31 19 0,1-1 0,-1 1 0,0-1 0,1 1 0,-1-1 0,0 1 0,1-1 0,-1 1 0,1-1 0,-1 0 0,1 1 0,-1-1 0,1 0 0,-1 0 0,1 1 0,0-1 0,-1 0 0,1 0 0,0 0 0,0 1 0,-1-1 0,1 0 0,0 0 0,0 0 0,0 0 0,0 1 0,1-3 0,-1 2 0,1 0 0,0 0 0,0-1 0,0 1 0,0 0 0,0 0 0,0 0 0,0 0 0,0 0 0,0 1 0,0-1 0,0 0 0,1 0 0,1 0 0,9-4 0,-1 1 0,1 1 0,13-3 0,-20 5 0,176-34 0,38-9 0,-205 38 0,-14 6 0,0 0 0,0 0 0,0 0 0,0-1 0,0 1 0,0 0 0,0 0 0,0 0 0,0-1 0,0 1 0,0 0 0,0 0 0,-1 0 0,1 0 0,0-1 0,0 1 0,0 0 0,0 0 0,0 0 0,0 0 0,0 0 0,0-1 0,-1 1 0,1 0 0,0 0 0,0 0 0,0 0 0,0 0 0,-1 0 0,1 0 0,0-1 0,0 1 0,0 0 0,0 0 0,-1 0 0,1 0 0,0 0 0,0 0 0,-31-8 0,29 8 0,-144-21 0,-18-4 0,163 25 0,0 0 0,0 0 0,1 0 0,-1 0 0,0 0 0,0-1 0,0 1 0,0 0 0,1 0 0,-1-1 0,0 1 0,0-1 0,1 1 0,-1 0 0,0-1 0,0 1 0,1-1 0,-1 0 0,1 1 0,-2-2 0,2 1 0,1 1 0,-1-1 0,0 1 0,1-1 0,-1 1 0,1 0 0,-1-1 0,0 1 0,1-1 0,-1 1 0,1 0 0,-1-1 0,1 1 0,-1 0 0,1-1 0,0 1 0,-1 0 0,1 0 0,-1 0 0,2-1 0,39-9 0,94-4 0,-53 8 0,-66 3 0,-13 0 0,-26-4 0,-80-10 0,-131-28 0,204 34 0,21 2 0,9 8 0,0 1 0,0 0 0,0-1 0,0 1 0,0-1 0,0 1 0,0-1 0,0 1 0,1 0 0,-1-1 0,0 1 0,0 0 0,0-1 0,1 1 0,-1-1 0,0 1 0,1 0 0,-1 0 0,0-1 0,1 1 0,-1 0 0,0 0 0,1-1 0,-1 1 0,0 0 0,1 0 0,-1 0 0,1-1 0,0 1 0,10-4 0,1-1 0,-1 2 0,1 0 0,22-3 0,54-2 0,-58 6 0,266-6 0,-272 12 0,-24-4 0,0 0 0,1 0 0,-1 0 0,0 0 0,0 0 0,1 0 0,-1 1 0,0-1 0,0 0 0,0 0 0,0 0 0,1 0 0,-1 1 0,0-1 0,0 0 0,0 0 0,0 0 0,0 1 0,0-1 0,1 0 0,-1 0 0,0 0 0,0 1 0,0-1 0,0 0 0,0 0 0,0 1 0,0-1 0,0 0 0,0 0 0,0 1 0,0-1 0,0 0 0,0 0 0,0 1 0,-1-1 0,1 0 0,0 0 0,0 0 0,0 1 0,0-1 0,-3 3 0,0-1 0,1 1 0,-1-1 0,0 0 0,-1 0 0,1 0 0,0 0 0,0-1 0,-5 2 0,-47 16 0,0-2 0,-93 15 0,92-21 0,-88 16 0,129-22 0,27-5 0,26-2 0,129-12 0,-148 17 0,-28 3 0,-30 6 0,16-7 0,15-2 0,0-1 0,0-1 0,0 1 0,0-1 0,0 0 0,-12-1 0,20 0 0,-1 0 0,1 0 0,0 0 0,0 0 0,0 0 0,0 0 0,0 0 0,0 0 0,0 0 0,-1 0 0,1 0 0,0 0 0,0 0 0,0-1 0,0 1 0,0 0 0,0 0 0,0 0 0,0 0 0,0 0 0,-1 0 0,1 0 0,0 0 0,0 0 0,0-1 0,0 1 0,0 0 0,0 0 0,0 0 0,0 0 0,0 0 0,0 0 0,0 0 0,0-1 0,0 1 0,0 0 0,0 0 0,0 0 0,0 0 0,0 0 0,0 0 0,0 0 0,0-1 0,0 1 0,0 0 0,0 0 0,0 0 0,0 0 0,0 0 0,0 0 0,1 0 0,-1 0 0,0-1 0,0 1 0,0 0 0,0 0 0,0 0 0,0 0 0,0 0 0,0 0 0,0 0 0,1 0 0,-1 0 0,0 0 0,0 0 0,8-6 0,15-4 0,1 1 0,0 1 0,0 0 0,35-4 0,-20 4 0,58-11 0,-192 18 0,-12 2 0,102 0 0,12 2 0,20 2 0,91 1 0,148 26 0,-259-31 0,-2 0 0,0 0 0,0 0 0,0 0 0,0 0 0,0 1 0,-1 0 0,7 3 0,-10-5 0,-1 0 0,0 1 0,0-1 0,0 0 0,0 0 0,1 0 0,-1 0 0,0 0 0,0 0 0,0 1 0,0-1 0,0 0 0,1 0 0,-1 0 0,0 0 0,0 1 0,0-1 0,0 0 0,0 0 0,0 0 0,0 1 0,0-1 0,0 0 0,0 0 0,0 0 0,0 1 0,0-1 0,0 0 0,0 0 0,0 0 0,0 1 0,0-1 0,0 0 0,0 0 0,0 0 0,0 1 0,0-1 0,-8 6 0,-13 0 0,21-6 0,-76 16-1365,58-11-5461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187 140 24575,'312'-11'0,"-277"10"0,-24 0 0,0 0 0,0 1 0,1 0 0,-1 1 0,17 3 0,-27-4 0,-1 0 0,0 0 0,0 0 0,0 0 0,0 0 0,0 1 0,0-1 0,0 0 0,1 0 0,-1 0 0,0 0 0,0 0 0,0 0 0,0 0 0,0 0 0,0 0 0,0 0 0,0 0 0,0 1 0,0-1 0,0 0 0,0 0 0,0 0 0,1 0 0,-1 0 0,0 0 0,0 0 0,0 1 0,0-1 0,0 0 0,0 0 0,0 0 0,0 0 0,0 0 0,0 0 0,0 0 0,0 1 0,0-1 0,0 0 0,-1 0 0,1 0 0,0 0 0,0 0 0,0 0 0,0 0 0,0 0 0,0 1 0,0-1 0,0 0 0,0 0 0,0 0 0,0 0 0,0 0 0,-1 0 0,1 0 0,0 0 0,0 0 0,0 0 0,0 0 0,0 0 0,0 0 0,0 0 0,-1 1 0,1-1 0,0 0 0,0 0 0,0 0 0,0 0 0,0 0 0,-11 4 0,-20 3 0,-1-2 0,1 0 0,-1-3 0,-60-2 0,45 0 0,-4 1 0,22 1 0,1-2 0,-1-1 0,-52-8 0,81 9 0,0 0 0,-1 0 0,1 0 0,0 0 0,0 0 0,0 0 0,0 0 0,-1 0 0,1 0 0,0 0 0,0 0 0,0 0 0,-1 0 0,1 0 0,0 0 0,0 0 0,0 0 0,0 0 0,-1 0 0,1-1 0,0 1 0,0 0 0,0 0 0,0 0 0,0 0 0,0 0 0,-1 0 0,1-1 0,0 1 0,0 0 0,0 0 0,0 0 0,0 0 0,0-1 0,0 1 0,0 0 0,0 0 0,0 0 0,0 0 0,0-1 0,0 1 0,0 0 0,0 0 0,0 0 0,0-1 0,8-4 0,16-3 0,24 1 0,0 2 0,64 2 0,-83 3 0,-107-1 0,0-3 0,-131-24 0,209 28 0,-1 0 0,0 0 0,0 0 0,0 0 0,1-1 0,-1 1 0,0 0 0,0 0 0,1 0 0,-1-1 0,0 1 0,0 0 0,1-1 0,-1 1 0,0 0 0,1-1 0,-1 1 0,0-1 0,1 1 0,-2-2 0,15-4 0,33 0 0,-45 6 0,77-7 0,-1 3 0,145 13 0,-211-6 0,-29-2 0,-35-2 0,-17-2 0,-1-4 0,2-2 0,-98-26 0,160 31 0,13 0 0,13 1 0,288-1 0,-277 5 0,4 0 0,37 6 0,-66-4 0,-11-1 0,-16 1 0,-213 1 0,221-6 0,24 0 0,23-2 0,21 4 0,0 2 0,79 12 0,107 33 0,-236-46 0,153 39 0,-155-39 0,-7 0 0,-17-2 0,20 1 0,0 0 0,0 0 0,0-1 0,0 1 0,0 0 0,0-1 0,1 1 0,-1-1 0,0 0 0,0 1 0,0-1 0,1 0 0,-1 0 0,0 0 0,1 0 0,-1-1 0,1 1 0,-1 0 0,1-1 0,-1 1 0,0-3 0,2 4 0,0-1 0,0 0 0,0 0 0,0 0 0,0 0 0,1 0 0,-1 0 0,0 0 0,0 0 0,1 0 0,-1 0 0,1 1 0,-1-1 0,1 0 0,-1 0 0,1 0 0,0 1 0,-1-1 0,1 0 0,0 1 0,-1-1 0,1 1 0,0-1 0,0 1 0,0-1 0,1 0 0,25-11 0,-10 7 0,1 1 0,25-3 0,-7 1 0,-35 6 0,-1 0 0,0 0 0,1 0 0,-1 0 0,0 0 0,0 0 0,1 0 0,-1 0 0,0 0 0,0 0 0,1 0 0,-1 0 0,0 0 0,0 0 0,1 0 0,-1-1 0,0 1 0,0 0 0,1 0 0,-1 0 0,0 0 0,0 0 0,0 0 0,1-1 0,-1 1 0,0 0 0,0 0 0,0 0 0,1-1 0,-1 1 0,0 0 0,0 0 0,0-1 0,0 1 0,0 0 0,0-1 0,-10-3 0,-19-2 0,-183-21 0,306 29 0,-11-2 0,-61 1 0,15 0 0,1 2 0,66 13 0,-103-16 10,0 1 0,0-1 0,0 0 0,0 0 0,0 1 0,0-1 1,0 0-1,0 1 0,0-1 0,0 1 0,-1 0 0,1-1 0,0 1 0,0-1 0,0 1 0,0 1 0,-1-2-4,0 1-1,0-1 1,0 0 0,0 1-1,0-1 1,0 0 0,0 1-1,0-1 1,0 0 0,-1 1-1,1-1 1,0 0 0,0 1 0,0-1-1,-1 0 1,1 0 0,0 1-1,0-1 1,-1 0 0,1 0-1,0 1 1,0-1 0,-1 0-1,1 0 1,0 0 0,-1 0 0,1 1-1,0-1 1,-1 0 0,-4 2-291,1 0 1,-1-1-1,0 1 1,0-1-1,-5 0 1,-1 0-6542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320 178 24575,'-17'-1'0,"-1"-2"0,1 0 0,1-1 0,-1 0 0,0-1 0,1-1 0,0-1 0,1 0 0,-30-19 0,43 25 0,1 0 0,-1 0 0,0 0 0,1 0 0,-1 0 0,1-1 0,0 1 0,-1 0 0,1-1 0,0 1 0,0-1 0,0 1 0,0-1 0,0 1 0,0-1 0,0 0 0,1 0 0,-1 1 0,0-1 0,1 0 0,-1-2 0,1 2 0,1 1 0,-1-1 0,0 0 0,1 1 0,-1-1 0,1 1 0,0-1 0,-1 1 0,1-1 0,0 1 0,0-1 0,0 1 0,0 0 0,0-1 0,0 1 0,1 0 0,-1 0 0,0 0 0,1 0 0,-1 0 0,0 0 0,1 0 0,2-1 0,9-4 0,0 0 0,0 1 0,1 1 0,0 0 0,16-3 0,72-5 0,-75 14 0,-27-2 0,0 0 0,1 0 0,-1 0 0,0 0 0,0 0 0,1 0 0,-1 0 0,0 0 0,0 0 0,0 1 0,1-1 0,-1 0 0,0 0 0,0 0 0,0 0 0,0 0 0,1 1 0,-1-1 0,0 0 0,0 0 0,0 0 0,0 0 0,0 1 0,1-1 0,-1 0 0,0 0 0,0 0 0,0 1 0,0-1 0,0 0 0,0 0 0,0 1 0,-11 8 0,-1-3 0,-1 0 0,0-1 0,-1-1 0,-23 5 0,-61 5 0,41-7 0,20-3 0,23-3 0,-1 1 0,-20 5 0,109-11 0,138-5 0,-210 9 0,0 0 0,0 0 0,-1 0 0,1 0 0,0 1 0,0-1 0,-1 0 0,1 1 0,0-1 0,-1 1 0,1 0 0,0 0 0,-1-1 0,1 1 0,-1 0 0,1 0 0,-1 1 0,2 0 0,-3-1 0,0 0 0,1 0 0,-1 0 0,0 0 0,0 0 0,0 0 0,0 0 0,0 0 0,0 0 0,0 0 0,0 0 0,0 0 0,-1 0 0,1 0 0,0 0 0,0 0 0,-1-1 0,1 1 0,-1 0 0,1 0 0,-1 0 0,1 0 0,-1 0 0,0-1 0,1 1 0,-1 0 0,0-1 0,1 1 0,-1 0 0,0-1 0,0 1 0,-1 0 0,-32 34 0,27-27 0,-1 1 0,0-2 0,-11 10 0,19-17 0,0 0 0,0 0 0,-1 0 0,1 1 0,0-1 0,0 0 0,0 0 0,-1 0 0,1 0 0,0 0 0,0 0 0,-1 0 0,1 0 0,0 1 0,0-1 0,-1 0 0,1 0 0,0 0 0,0 0 0,-1 0 0,1 0 0,0 0 0,0 0 0,-1-1 0,1 1 0,0 0 0,0 0 0,0 0 0,-1 0 0,1 0 0,0 0 0,0 0 0,-1 0 0,1-1 0,0 1 0,0 0 0,-4-12 0,3-18 0,1 27 0,1-5 57,-1 0 0,-1 0 0,0 0 0,0 0 0,-3-13 0,2 17-189,1 0 1,-1 1 0,1-1-1,-1 0 1,0 1 0,-1-1 0,1 1-1,-1 0 1,1-1 0,-1 1 0,0 1-1,-5-6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3:52:09.5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2581 848 24575,'145'-1'0,"17"-1"0,68-2-164,1489-12-5570,-1687 16 5543,21 0-362,94 13-1,-143-12 567,0 1-1,1-2 1,-2 1-1,1 0 1,1 1 0,0 0-1,3 3 1,-8-5 8,0 0 0,0 0 0,1 0 0,-1 0 0,0 0 1,1 0-1,-1 2 0,0-2 0,0 0 0,0 1 0,2-1 0,-2 0 0,0 0 1,0 0-1,0 1 0,0-1 0,0 2 0,0-2 0,0 0 0,0 0 0,1 1 1,-1-1-1,0 0 0,0 0 0,0 1 0,0-1 0,0 0 0,0 1 1,0-1-1,0 0 0,-1 0 0,1 2 0,0-2 0,0 1 0,0-1 0,0 0 1,0 0-1,0 1 0,0-1 0,0 0 0,-2 2 0,2-2 0,0 0 0,0 0 1,0 0-1,0 1 0,-1-1 0,-18 12 689,18-11-632,-25 11 613,0 0 1,1-2-1,-40 7 1,-85 12 1043,119-23-1422,-259 32 79,-53 12-305,340-50-87,0 0 0,2 1 0,-2-1 0,1 0 0,0 2 0,-1-1 0,1-1 0,0 1 0,-3 2 0,8-2 0,-1-1 0,1 1 0,0-1 0,0 2 0,-1-1 0,1-1 0,1 0 0,-1 0 0,3 0 0,94 3 0,65-1 0,59 0-164,1075 49-2366,-1280-50 2530,39 1 0,87 18 0,-143-20 0,2 1 0,-1 1 0,1-2 0,-1 1 0,1 0 0,-1 1 0,3 3 0,-6-5 0,0 0 0,0 0 0,0 0 0,0 0 0,2 0 0,-2 0 0,0 0 0,0 1 0,0-1 0,0 0 0,1 0 0,-1 1 0,0-1 0,0 0 0,0 0 0,0 0 0,0 0 0,0 0 0,0 2 0,0-2 0,0 0 0,0 0 0,0 1 0,0-1 0,0 0 0,0 0 0,0 0 0,0 0 0,0 0 0,0 1 0,0-1 0,0 0 0,0 0 0,0 2 0,-1-2 0,-13 9 0,-7-1 0,-2 0 0,1-2 0,-1-2 0,-30 4 0,22-4 0,-133 15 140,-51-3 419,-645 4-1404,0-35-1574,611 10 2060,187 2 523,679 2 1980,-430 2-651,-325-1-467,-50-5-1156,-101-14-866,0-15 0,-549-142 0,801 167 897,10 1 217,1 2 1,1-3-1,-48-24 0,70 30-108,2 3 1,-2-2-1,2 2 0,-1-1 1,0-2-1,0 2 0,0-1 1,-1-3-1,3 4-9,-1 1 0,1-2 0,-2 2 0,2-1 0,0 0 0,0 1 0,0-1 0,0 1 0,0-2 0,-1 1 0,1 1 0,0-1 0,0-1 0,0 2 1,0-1-1,0 0 0,1-2 0,1 0-2,-1 1 1,0-2-1,1 1 0,0 1 1,0-1-1,0 0 1,0 1-1,1-1 1,-1 1-1,1 0 1,2-3-1,26-18 1,2 2 0,1 1 0,47-20 0,-65 33 0,244-116 281,5 13 1,360-95-1,-341 138-117,-211 54 493,-56 15-491,-17-2-166,0 0 1,0 0 0,0 0 0,0 0 0,0 0-1,0 0 1,0 0 0,0 0 0,0 0 0,0 0-1,0 0 1,0 0 0,0 1 0,0-1 0,0 0-1,0 0 1,0 0 0,0 0 0,0 1 0,0-1-1,0 0 1,0 0 0,0 0 0,0 0-1,0 0 1,0 0 0,0 0 0,0 0 0,0 0-1,0 0 1,0 0 0,0 0 0,0 2 0,0-2-1,0 0 1,0 0 0,0 0 0,0 0 0,0 0-1,-1 0 1,1 0 0,0 0 0,0 0 0,0 0-1,0 1 1,0-1 0,0 0 0,0 0 0,0 0-1,0 0 1,0 0 0,0 0 0,-1 0 0,-32 13-40,-204 56-134,-12-11-150,246-58 320,-241 47-93,147-30 256,68-9 347,27-7-252,3 0-17,38 3 254,-23-4-603,26 4 183,-1 1 0,1 2 1,-2 2-1,1 1 0,-2 4 0,0 0 0,-1 2 0,44 27 0,-71-38-72,1 3 0,-2-2 0,15 17 0,-22-21 0,0 1 0,-2-1 0,2 0 0,-2 0 0,2 2 0,-2-1 0,0 1 0,2-2 0,-3 1 0,1 1 0,2-1 0,-3 0 0,1 1 0,-1-1 0,2 1 0,-2-1 0,1 0 0,-1 7 0,-1-5 0,-1 0 0,2 0 0,-1 1 0,0-1 0,-1 0 0,0-1 0,0 1 0,0 0 0,-5 7 0,-3 3 0,-18 21 0,1-7 0,0 0 0,-35 27 0,-68 41 0,60-45 0,20-12 0,49-38 0,1-1 0,-2-1 0,1 0 0,1 3 0,-1-3 0,1 1 0,-2 0 0,1-1 0,1 2 0,0-1 0,-1 0 0,1 0 0,-2 2 0,2-3 0,0 0 0,2 0 0,-2 1 0,0-1 0,0 0 0,0 0 0,0 2 0,0-2 0,0 0 0,1 0 0,-1 0 0,0 0 0,0 0 0,0 0 0,0 0 0,0 0 0,1 0 0,-1 0 0,0 0 0,2 1 0,-2-1 0,0 0 0,0 0 0,0 0 0,0 0 0,1 0 0,-1 0 0,0 0 0,0-1 0,0 1 0,0 0 0,1 0 0,1 0 0,5-2 0,1 0 0,15-7 0,282-144-26,-231 112-112,593-351-948,-618 359 1086,-38 22 0,-11 11 0,0-2 0,0 2 0,0 0 0,1 0 0,-1 0 0,0 0 0,0 0 0,0-1 0,0 1 0,0 0 0,0 0 0,0-1 0,0 1 0,1 0 0,-1 0 0,0 0 0,0 0 0,0-2 0,0 2 0,-1 0 0,1-1 0,0 1 0,0 0 0,0 0 0,0 0 0,0 0 0,0 0 0,0-1 0,-1 1 0,-1-2 0,0 1 0,0 0 0,1 1 0,-2-2 0,2 1 0,-2 1 0,2 0 0,-2 0 0,0-1 0,2 1 0,-6 0 0,-232-8 0,-397-47-677,-85-4-120,701 58 916,8 0 308,-25 2 0,33-1-353,2 0-1,-1 1 1,-1-1-1,1 2 1,0-2-1,-1 2 1,2-2-1,-1 3 1,0-2-1,0 0 1,1 2-1,-4 1 1,-8 10 515,7-7-541,0-1 1,0 1-1,1-2 0,-9 6 1,12-10-51,2 0 1,-1 1-1,0-1 0,0-1 1,0 0-1,-1 1 1,1-1-1,0 0 0,-1 0 1,2 1-1,-2-1 0,2 0 1,-2 0-1,2-1 1,-2 1-1,0 0 0,2 0 1,-2-1-1,2 1 0,-2-1 1,-1-1-1,0 0 2,0-1 0,0 0 0,1 1 0,1-1 0,-3 1 0,3-1 0,-1 0 0,0-1 0,1 2 0,-1-2 0,0 1 0,-1-6 0,3 8 0,0-2 0,1 1 0,0 0 0,-2 0 0,2-1 0,0 2 0,0-2 0,0 2 0,0-2 0,0 1 0,0 0 0,0 0 0,0-1 0,0 0 0,2 2 0,-2-1 0,0 0 0,1 0 0,0 0 0,-1 0 0,2-1 0,-1 2 0,-1-1 0,3 0 0,-2 1 0,2-3 0,3-4 0,3-1 0,-1 2 0,1-1 0,-1 2 0,2-1 0,11-6 0,63-27 0,-72 34 0,80-32 0,113-32 0,-155 57 0,-42 9 0,-13 0 0,-64 1 0,-80 2 0,-76 2-164,-65-1-655,-693-23-1976,-3-30-1259,885 48 3526,64 1 1052,34 3-291,7 1 30,21 1 322,216 31 1282,-224-30-1781,203 35 819,606 113-310,-729-133-591,638 130 187,-719-143-171,-1-2-17,0 2 0,-2 0-1,2 1 1,0 0-1,-1 2 1,18 10 0,-31-16-5,1-1 1,-1 2 0,-1-2 0,1 1 0,-1 0 0,3-1 0,-3 2 0,1-1 0,-1 0 0,0-1 0,2 1 0,-1 1 0,-1-1-1,0 0 1,2 1 0,-2-1 0,0-1 0,1 4 0,-1-3 0,0-1 0,0 3 0,-1-3 0,1 1-1,0-1 1,0 3 0,0-3 0,0 1 0,-2 0 0,2-1 0,0 2-1,-1-1 1,1 0 0,-2 1 0,2-2 0,-1 1 0,0 0 0,-3 3 35,0 0 0,-3 0 0,3 0 0,-2 0 0,-8 4 0,-47 18 732,1-4 0,-77 19-1,-233 33-1024,-10-35-789,-119-11 26,0-19 1121,336-6-156,129-2 57,34-1 0,0 0 0,0 0 0,0 0 0,0-1 0,0 1 0,0 0 0,0 0 0,0 0 0,-1 0 0,1 0 0,0 0 0,0 0 0,0 0 0,0 0 0,0 0 0,0 0 0,0 0 0,-1 0 0,1 0 0,0 0 0,0 0 0,0 0 0,0 0 0,0 0 0,0 1 0,0-1 0,0 0 0,0 0 0,0 0 0,0 0 0,0 0 0,0 0 0,0 0 0,0 0 0,0 0 0,0 0 0,0 0 0,0 1 0,0-1 0,-2 0 0,2 0 0,0 0 0,0 0 0,0 0 0,0 0 0,0 0 0,0 0 0,0 0 0,0 0 0,0 0 0,0 0 0,0 0 0,0 0 0,0 0 0,0 0 0,0 1 0,0-1 0,0 0 0,0 0 0,0 0 0,2 0 0,-2 0 0,0 0 0,14 7 0,223 37-7,-151-30-46,678 87 727,-724-98-260,51 6 103,-88-7-517,1-2 0,-1 1 0,0-1 0,1 1 0,-2 0 0,5 2 0,-7-3 0,0 0 0,1 1 0,-1-1 0,0 0 0,0 0 0,0 0 0,0 0 0,0 2 0,0-2 0,0 0 0,2 0 0,-2 0 0,0 0 0,0 0 0,0 0 0,0 1 0,0-1 0,0 0 0,0 0 0,0 1 0,0-1 0,0 0 0,0 0 0,0 0 0,0 0 0,0 0 0,0 2 0,0-2 0,0 0 0,0 1 0,0-1 0,0 0 0,0 0 0,0 0 0,0 0 0,0 0 0,0 1 0,0-1 0,0 0 0,0 0 0,0 2 0,0-2 0,-2 0 0,2 0 0,0 0 0,0 0 0,-4 3 92,-1 3 1,0-4-1,-1 2 1,2-1-1,-1 1 1,-1-2-1,-7 5 1,5-4 44,-103 49 120,-167 51 1,197-81-272,-2-2 0,-161 15 0,243-35 14,-29 3 0,-55-6 0,75 3 0,1-2 0,1 0 0,-2 1 0,1-3 0,1 1 0,0 1 0,-2-3 0,2 1 0,1 0 0,-12-8 0,2-5 0,1 1 0,1 1 0,-22-30 0,24 27 0,-2 1 0,0 0 0,0 1 0,-18-15 0,16 19 0,1 0 0,-1 2 0,-1 1 0,1 0 0,-2-1 0,1 4 0,-33-11 0,45 17 0,1 0 0,1 0 0,-1 0 0,-1 0 0,1 0 0,-1 0 0,2 1 0,-1 0 0,-1 1 0,2-1 0,-6 4 0,1-1 0,1 0 0,2 1 0,-2 1 0,1-1 0,-12 12 0,1 0 0,3 2 0,-1 1 0,-23 39 0,39-56 0,-24 41 0,21-40 0,2 1 0,-1-1 0,1 0 0,0 0 0,1 1 0,-2-1 0,2 1 0,-1 7 0,1-11 0,0 1 0,0-1 0,0 0 0,0-1 0,0 2 0,0-1 0,0-1 0,1 1 0,-1 0 0,0-1 0,0 0 0,0 2 0,0-1 0,2-1 0,-2 1 0,0 1 0,1-2 0,-1 1 0,1-1 0,-1 0 0,0 1 0,2 1 0,-1-2 0,-1 0 0,1 0 0,1 0 0,-2 0 0,0 0 0,1 0 0,-1 0 0,2 0 0,-1 0 0,-1 0 0,1 0 0,-1 0 0,0 0 0,2 0 0,-1 0 0,-1-2 0,1 2 0,-1 0 0,2-1 0,0 0 0,2-2 0,-1 0 0,0 1 0,-1-1 0,1-1 0,0 2 0,-2-1 0,6-6 0,-2-3 0,-1-1 0,2 0 0,-2 1 0,-1-1 0,3-22 0,-2 6 0,-2-47 0,-2 70 0,0 4 0,0 1 0,0 0 0,0 0 0,0 1 0,0-3 0,0 3 0,0-3 0,0 2 0,0 0 0,0-1 0,0 1 0,0 0 0,1-1 0,-1 2 0,1-2 0,-1 2 0,0-1 0,2-1 0,-2 1 0,1 0 0,0-1 0,-1 2 0,2-1 0,-2 0 0,1 1 0,-1-2 0,2 1 0,-1 1 0,0-1 0,-1-1 0,3 2 0,-2-1 0,7 0 0,-1 0 0,0 1 0,1 0 0,-1 0 0,14 1 0,87 17 0,49 17 0,167 35-1215,332 24 1,173-58 1111,3-39-843,-288-3 674,-506 6 436,-30 4 544,-9 1-290,-21 9 192,21-13-544,-181 81 1525,17-23-1633,-50 2-771,-533 85-1733,-12-69 429,221-55 687,6-46 245,253-23 1791,265 43-495,6 3 32,1 0 0,-2-2 0,2 1 1,-1-2-1,1 0 0,-2 0 0,2 0 0,-15-10 1,23 12-107,0 2 1,-1 0 0,1 0-1,0-1 1,-1 0 0,1 1 0,-2 0-1,2-2 1,0 1 0,0 1 0,-1 0-1,1-1 1,0-1 0,0 2 0,0-1-1,0 0 1,0 1 0,0-2-1,0 2 1,-1-1 0,1 1 0,0-1-1,1 1 1,-1-1 0,0-1 0,0 2-1,0-1 1,0 0 0,0-1 0,15-17 721,-15 17-684,38-36 979,-1 3 0,57-42 1,-31 27-380,48-37-693,5 4 0,1 6 0,236-111-1,-236 138-65,2 6-1,3 5 0,-1 5 0,176-22 0,-160 41 85,184 6 0,-275 12 0,-38-1 0,-11 2 0,-41 3 0,-341 6-30,294-12-103,-703-2-2154,2-52-606,767 51 2816,-10-2 56,0-1-1,-59-18 1,92 23 41,1-1 1,-2 1-1,2-1 1,0 1-1,-1-1 1,1-1-1,-2 2 1,2-1-1,-2 0 1,3-1-1,-5-2 1,5 4-10,0-1 0,0 1 1,0 0-1,0-1 1,0 1-1,0 0 0,0 0 1,0 0-1,0 0 0,0-2 1,0 2-1,0 0 1,0-1-1,0 1 0,0 0 1,0 0-1,0 0 0,0 0 1,0-1-1,0 1 1,0 0-1,0 0 0,0 0 1,0 0-1,0-1 0,1 1 1,10-10 418,1 5-174,0 1-1,0 0 1,1 0-1,-1 2 1,1 0 0,24 0-1,-20 2-78,116-8 806,56 4-282,59 3-1008,52 3 25,1231 83-4046,-1507-83 4208,202 26-319,-219-26 471,-2-1 1,2 0 0,0 2 0,7 4 0,-12-7-17,-2 1 1,0-1 0,0 0 0,0 0-1,1 0 1,-1 0 0,0 0 0,0 0-1,0 0 1,0 0 0,1 0 0,-1 0-1,0 0 1,0 1 0,2-1 0,-2 0-1,0 1 1,0-1 0,0 0 0,0 0-1,0 0 1,0 0 0,0 0 0,1 2-1,-1-2 1,0 0 0,0 0 0,0 0-1,0 1 1,0-1 0,0 0 0,0 1-1,0-1 1,0 0 0,0 0 0,0 0-1,0 2 1,0-2 0,0 0 0,0 1-1,0-1 1,-1 0 0,1 0 0,0 0-1,0 0 1,0 1 0,0-1 0,0 0-1,0 2 1,0-2 0,0 0 0,-2 0-1,2 0 1,0 0 0,-1 0 0,1 0-1,0 1 1,-19 7 476,18-7-415,-57 19 1056,-3-5 0,-82 13 0,81-16-656,-566 61 250,-4-58-811,620-15 83,-13 0 0,-45-6 0,55 2 4,15 4-4,0 0 0,0 0 0,0 0 0,0 0-1,0 0 1,0 0 0,0 0 0,0 0 0,0 0 0,0 0-1,0 0 1,0 0 0,0 0 0,0 0 0,0 0-1,0 0 1,0 0 0,0-1 0,0 1 0,0 0-1,0 0 1,0 0 0,0 0 0,-1 0 0,1 0-1,0 0 1,0-2 0,0 2 0,0 0 0,0 0-1,0 0 1,1 0 0,-1 0 0,0 0 0,0 0-1,0 0 1,0 0 0,0 0 0,0 0 0,0 0 0,0 0-1,0 0 1,0 0 0,0 0 0,0 0 0,0 0-1,0 0 1,0 0 0,0 0 0,0-1 0,0 1-1,0 0 1,0 0 0,0 0 0,0 0 0,0 0-1,0 0 1,0 0 0,0 0 0,0 0 0,2 0-1,-1-1 20,2 1 0,-1 0 0,1-2 0,0 2 0,0 0 0,-1 0 0,0 0 0,4 2 0,23 3 166,0 2-1,0 0 0,-2 3 1,31 14-1,-14-4-160,466 166-622,13-48 0,-398-117 598,-110-20 0,-33-8 0,-133-39 854,4-1-547,-53-15-436,9 3-196,-299-92-1276,8-26 592,462 169 1009,12 6 0,-2-2 0,1 1 0,1-1 0,0-1 0,-1 0 0,1 0 0,0-2 0,-8-6 0,15 13-1,1-1 0,-2 1-1,2-1 1,0-1 0,-1 2-1,1-1 1,0 0 0,-1 1-1,1-2 1,0 1-1,-2 1 1,2-1 0,0-1-1,0 2 1,0-2 0,0 2-1,0-2 1,0 1 0,0 1-1,0-1 1,0 0-1,0-1 1,0 2 0,0-1-1,0 0 1,0 1 0,0-2-1,2 1 1,-1-2-1,0 1 28,1-1 0,0 1-1,0-1 1,0 0-1,1 1 1,0-1 0,2-2-1,20-12 748,48-28 0,-52 34-517,87-46-76,4 5 0,173-54-1,243-30-978,-518 134 799,162-28-6,-169 30 6,-2-2 0,4 2 0,-3 0 0,1 0 0,0 0 0,-2 2 0,3-2 0,1 1 0,-5-1 0,0 0 0,0 0 0,0 0 0,0 0 0,0 0 0,0 1 0,0-1 0,0 0 0,0 0 0,0 0 0,0 0 0,0 0 0,0 2 0,0-2 0,0 0 0,0 0 0,0 0 0,0 0 0,0 0 0,0 0 0,0 0 0,0 0 0,0 0 0,0 0 0,0 1 0,0-1 0,0 0 0,0 0 0,0 0 0,0 0 0,0 1 0,0-1 0,0 0 0,0 0 0,0 0 0,0 0 0,0 0 0,0 0 0,-1 0 0,1 0 0,0 0 0,0 0 0,0 0 0,0 0 0,-15 11 0,-21 7 0,-2-1 0,-48 14 0,-136 36-82,-425 70 0,231-85 88,399-49-6,5-2 0,0 1 0,1-1 1,-1 2-1,1 1 0,-1-2 0,-11 9 0,21-11 10,0 2 0,0 0 0,0-1 0,0 0 0,-1 2 1,2-2-1,0 0 0,-2 2 0,2 0 0,1-2 0,-2 2 0,0-2 0,2 1 1,-4 5-1,2 2 89,0-1 1,0 1 0,-2 8-1,0 11 265,3-22-310,-2-1 0,2 2-1,-2-2 1,0 0-1,1 1 1,-1 0-1,0-1 1,-1-1-1,0 2 1,0-1-1,0-1 1,-5 5-1,-2 0-77,-1 0 1,-2-1-1,-16 9 1,-17 10 63,39-21 0,0 0 0,1-1 0,-1 2 0,1 1 0,1 0 0,-8 9 0,-30 53-258,12-16-1209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246 114 24575,'-4'1'0,"-1"0"0,1 0 0,-1 0 0,1 0 0,-1 0 0,-4 3 0,-24 6 0,27-9 0,-1 0 0,1-1 0,-1 0 0,1 0 0,-1-1 0,-10-2 0,14 2 0,1 0 0,-1 0 0,1 0 0,-1 0 0,1 0 0,0-1 0,0 1 0,0-1 0,0 0 0,0 1 0,0-1 0,0 0 0,0 0 0,1 0 0,-1 0 0,1-1 0,-1 1 0,-1-5 0,0 1 0,1-1 0,-1 1 0,1-1 0,1 0 0,-1 0 0,0-8 0,2 13 0,0 1 0,0 0 0,0-1 0,0 1 0,0 0 0,0-1 0,0 1 0,0 0 0,0-1 0,1 1 0,-1 0 0,1-1 0,-1 1 0,1 0 0,-1 0 0,1 0 0,0 0 0,0 0 0,-1-1 0,1 1 0,0 0 0,0 1 0,0-1 0,0 0 0,0 0 0,0 0 0,0 0 0,1 1 0,-1-1 0,0 1 0,0-1 0,0 1 0,1-1 0,-1 1 0,0 0 0,1-1 0,-1 1 0,3 0 0,2 0 0,1-1 0,0 1 0,-1 1 0,1-1 0,12 4 0,-17-4 0,-1 0 0,1 1 0,0 0 0,-1-1 0,1 1 0,-1 0 0,0 0 0,1 0 0,-1 0 0,0 0 0,1 0 0,-1 0 0,0 0 0,0 1 0,0-1 0,0 0 0,0 1 0,0-1 0,-1 1 0,1-1 0,0 1 0,-1-1 0,1 1 0,-1-1 0,1 1 0,-1 0 0,0-1 0,1 4 0,-1 0 0,0 0 0,0 0 0,0 0 0,-1 0 0,0 0 0,1 0 0,-2 0 0,1 0 0,-1 0 0,-3 8 0,3-9 0,-1-1 0,1 0 0,0 0 0,-1 0 0,0-1 0,1 1 0,-1-1 0,0 1 0,0-1 0,0 0 0,-1 0 0,1 0 0,-1-1 0,1 1 0,-5 1 0,7-3 0,1 0 0,0 0 0,-1 1 0,1-1 0,-1 0 0,1 0 0,-1 0 0,1 1 0,-1-1 0,1 0 0,-1 0 0,1 0 0,-1 0 0,1 0 0,-1 0 0,1 0 0,0 0 0,-1 0 0,1 0 0,-1-1 0,1 1 0,-1 0 0,1 0 0,-1 0 0,0-1 0,4-9 0,16-12 0,-13 19 0,0 0 0,-1 0 0,1 1 0,0-1 0,0 1 0,1 1 0,-1-1 0,0 1 0,1 1 0,-1-1 0,0 1 0,1 0 0,-1 0 0,7 1 0,-12 0 0,0-1 0,0 0 0,-1 1 0,1-1 0,0 0 0,0 1 0,-1-1 0,1 1 0,0-1 0,-1 1 0,1 0 0,-1-1 0,1 1 0,-1-1 0,1 1 0,-1 0 0,1 0 0,-1-1 0,0 1 0,1 0 0,-1 0 0,0-1 0,1 1 0,-1 0 0,0 0 0,0 0 0,0 0 0,0-1 0,0 1 0,0 0 0,0 0 0,0 0 0,0 0 0,0-1 0,-1 1 0,1 0 0,0 0 0,0-1 0,-1 1 0,1 0 0,-1 0 0,1-1 0,-1 2 0,-1 1 0,1-1 0,-1 1 0,0-1 0,0 0 0,0 0 0,0 0 0,0 1 0,-1-2 0,1 1 0,-5 3 0,-5-2 0,-1 1 0,1-2 0,0 0 0,-1 0 0,1-1 0,-1 0 0,0-1 0,1-1 0,-25-4 0,35 5 0,0-1 0,0 1 0,0-1 0,0 0 0,0 0 0,0 0 0,0 0 0,0 0 0,0 0 0,0 0 0,1 0 0,-1-1 0,0 1 0,1-1 0,0 1 0,-1-1 0,1 0 0,0 0 0,0 1 0,-1-1 0,1 0 0,1 0 0,-1 0 0,0 0 0,0 0 0,1 0 0,-1 0 0,1 0 0,0-1 0,0 1 0,0 0 0,0-4 0,0 3 0,0 0 0,1 0 0,-1 1 0,1-1 0,0 0 0,-1 1 0,1-1 0,1 0 0,-1 1 0,0-1 0,0 1 0,1 0 0,0-1 0,-1 1 0,1 0 0,0 0 0,0 0 0,0 0 0,0 0 0,1 1 0,-1-1 0,0 0 0,1 1 0,4-2 0,0 1 0,1 0 0,-1 0 0,0 1 0,0 1 0,1-1 0,-1 1 0,0 0 0,1 1 0,13 2 0,-20-3 0,-1 0 0,0 0 0,0 0 0,0 0 0,0 0 0,0 0 0,0 0 0,0 1 0,0-1 0,0 0 0,1 0 0,-1 0 0,0 0 0,0 0 0,0 0 0,0 0 0,0 0 0,0 0 0,0 0 0,0 0 0,0 1 0,0-1 0,0 0 0,0 0 0,0 0 0,0 0 0,0 0 0,0 0 0,0 0 0,0 0 0,0 1 0,0-1 0,0 0 0,0 0 0,0 0 0,0 0 0,0 0 0,0 0 0,0 0 0,0 0 0,0 1 0,0-1 0,0 0 0,0 0 0,0 0 0,0 0 0,0 0 0,0 0 0,0 0 0,-1 0 0,1 0 0,0 0 0,0 0 0,0 1 0,0-1 0,0 0 0,0 0 0,0 0 0,0 0 0,0 0 0,-1 0 0,-10 7 0,-14 3 0,-6-5 0,31-5 0,0 0 0,0 0 0,0 0 0,0 0 0,0 0 0,0 0 0,0 0 0,0 0 0,-1 0 0,1 0 0,0 0 0,0 0 0,0 0 0,0 0 0,0 0 0,0 0 0,0 0 0,0 0 0,-1 0 0,1 0 0,0 0 0,0 0 0,0 0 0,0 0 0,0 0 0,0 0 0,0 0 0,0 0 0,0 0 0,-1 0 0,1 0 0,0 0 0,0 0 0,0 0 0,0 0 0,0-1 0,0 1 0,0 0 0,0 0 0,0 0 0,0 0 0,0 0 0,0 0 0,0 0 0,0 0 0,0 0 0,0-1 0,0 1 0,0 0 0,0 0 0,0 0 0,0 0 0,0 0 0,0 0 0,0 0 0,0 0 0,0 0 0,0-1 0,0 1 0,0 0 0,0 0 0,15-8 0,-4 4 0,1 1 0,0 0 0,-1 1 0,1 0 0,16 0 0,-64 16 0,-29-1 0,41-9 0,-27 8 0,52-12 0,-1 0 0,0 0 0,0 0 0,0 0 0,0 0 0,0 0 0,0 0 0,0 0 0,0 0 0,0 0 0,0 0 0,0 0 0,0 0 0,0 0 0,0 0 0,0 0 0,0 0 0,0 0 0,1 0 0,-1 0 0,0 1 0,0-1 0,0 0 0,0 0 0,0 0 0,0 0 0,0 0 0,0 0 0,0 0 0,0 0 0,0 0 0,0 0 0,0 0 0,0 0 0,0 0 0,0 0 0,0 0 0,0 0 0,0 0 0,0 1 0,0-1 0,0 0 0,0 0 0,0 0 0,0 0 0,0 0 0,0 0 0,12 2 0,17-1 0,88-2 0,90 2 0,-188 2 0,-28 3 0,-31 4 0,36-10 0,-109 17 0,41-7 0,71-10 0,-1 1 0,1-1 0,-1 0 0,1 0 0,0 0 0,-1 0 0,1 0 0,-1 0 0,1 0 0,-1 0 0,1 0 0,-1-1 0,1 1 0,0-1 0,-1 1 0,1-1 0,0 1 0,-1-1 0,1 0 0,0 0 0,0 0 0,0 0 0,0 0 0,0 0 0,0 0 0,0 0 0,0 0 0,0 0 0,0 0 0,0 0 0,1-1 0,-1 1 0,0 0 0,1-1 0,-1 1 0,1-1 0,0 1 0,-1 0 0,1-1 0,0 1 0,0-1 0,0 1 0,0-1 0,0 1 0,0-1 0,1-1 0,-1-2 0,1 0 0,0 0 0,0 0 0,0 0 0,1 0 0,-1 1 0,1-1 0,0 0 0,1 1 0,-1-1 0,1 1 0,5-7 0,5 1 0,-13 10 0,0 0 0,1 0 0,-1 0 0,0 0 0,0 0 0,0 0 0,0 0 0,0 0 0,1 0 0,-1 0 0,0 0 0,0 0 0,0 0 0,0 0 0,0 0 0,1 0 0,-1 0 0,0 0 0,0 0 0,0 1 0,0-1 0,0 0 0,0 0 0,1 0 0,-1 0 0,0 0 0,0 0 0,0 0 0,0 0 0,0 0 0,0 1 0,0-1 0,0 0 0,0 0 0,0 0 0,1 0 0,-1 0 0,0 0 0,0 1 0,0-1 0,0 0 0,0 0 0,0 0 0,0 1 0,0 1 0,-1 0 0,1 0 0,0 0 0,-1 0 0,1 0 0,-1 0 0,0 0 0,1 0 0,-1 0 0,-2 2 0,3-4 0,0 0 0,1 0 0,-1 0 0,0 0 0,0 0 0,0 0 0,0 0 0,0 0 0,0 0 0,0 0 0,0 0 0,0 0 0,0 0 0,0 0 0,0 0 0,0 0 0,1 0 0,-1 0 0,0 0 0,0 0 0,0 0 0,0 0 0,0 0 0,0 0 0,0 0 0,0 0 0,0 0 0,0 0 0,0 0 0,0 0 0,0 0 0,0 0 0,0 0 0,1 0 0,-1 0 0,0 0 0,0 0 0,0 1 0,0-1 0,0 0 0,0 0 0,0 0 0,0 0 0,0 0 0,0 0 0,0 0 0,0 0 0,0 0 0,0 0 0,0 0 0,0 0 0,0 0 0,0 1 0,0-1 0,0 0 0,0 0 0,0 0 0,0 0 0,0 0 0,0 0 0,0 0 0,-1 0 0,1 0 0,0 0 0,0 0 0,0 0 0,10-4 0,14-9 0,-22 12 0,-1 1 0,-1-1 0,1 1 0,0-1 0,0 1 0,0-1 0,0 1 0,0 0 0,0-1 0,0 1 0,-1 0 0,1 0 0,0 0 0,0 0 0,0 0 0,0 0 0,0 0 0,0 0 0,0 0 0,0 0 0,0 0 0,0 0 0,0 1 0,0-1 0,0 0 0,0 1 0,-1-1 0,1 1 0,0-1 0,0 1 0,0-1 0,-1 1 0,1 0 0,0-1 0,-1 1 0,1 0 0,0 0 0,-1-1 0,1 1 0,-1 0 0,1 0 0,-1 0 0,0 0 0,1 0 0,-1 0 0,0 0 0,0-1 0,1 1 0,-1 2 0,1 0 0,-1 1 0,1 0 0,-1 0 0,1 0 0,-1 0 0,0-1 0,-1 1 0,1 0 0,-1 0 0,1 0 0,-3 5 0,3-8 0,-1 0 0,0 0 0,1 0 0,-1 0 0,0 0 0,0 0 0,1 0 0,-1 0 0,0 0 0,0-1 0,0 1 0,0 0 0,0-1 0,0 1 0,-1 0 0,1-1 0,0 1 0,0-1 0,0 0 0,0 1 0,-1-1 0,1 0 0,0 0 0,0 0 0,-1 0 0,1 0 0,0 0 0,0 0 0,-1 0 0,1 0 0,0-1 0,0 1 0,-1 0 0,1-1 0,0 1 0,-1-1 0,-1-1 0,0 1 0,0 0 0,0-1 0,0 0 0,0 1 0,1-1 0,-1 0 0,0-1 0,1 1 0,0 0 0,0-1 0,-4-4 0,6 7 0,-19-42 0,18 40 0,1 0 0,-1 1 0,1-1 0,-1 0 0,1 1 0,0-1 0,-1 0 0,1 1 0,0-1 0,0 0 0,0 0 0,0 1 0,1-1 0,-1 0 0,0 1 0,1-1 0,-1 0 0,1 1 0,0-1 0,-1 0 0,1 1 0,0-1 0,1-1 0,-1 3 0,-1 0 0,1-1 0,-1 1 0,0 0 0,1 0 0,-1 0 0,1 0 0,-1-1 0,1 1 0,-1 0 0,1 0 0,-1 0 0,1 0 0,-1 0 0,1 0 0,-1 0 0,0 0 0,1 0 0,-1 1 0,1-1 0,-1 0 0,1 0 0,-1 0 0,1 0 0,-1 1 0,0-1 0,1 0 0,-1 0 0,1 1 0,-1-1 0,0 0 0,1 1 0,-1-1 0,0 0 0,0 1 0,1-1 0,-1 1 0,0-1 0,0 0 0,1 1 0,-1-1 0,0 1 0,0-1 0,0 1 0,0 0 0,11 24 0,-10-21 0,5 16 0,-4-12 0,1-1 0,-1 0 0,1 0 0,4 6 0,0-52 0,2 2-1365,-6 29-5461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20 24575,'3'0'0,"0"-1"0,0 1 0,-1-1 0,1 0 0,0 0 0,0-1 0,3-1 0,-3 1 0,0 1 0,0-1 0,0 1 0,0 0 0,0 0 0,0 0 0,5-1 0,-7 2 0,0 1 0,0-1 0,0 0 0,0 0 0,0 0 0,0 1 0,0-1 0,0 0 0,0 1 0,0-1 0,-1 1 0,1-1 0,0 1 0,0-1 0,0 1 0,-1 0 0,1-1 0,0 1 0,-1 0 0,1 0 0,-1-1 0,1 1 0,0 0 0,-1 0 0,0 0 0,1 0 0,-1 0 0,0 0 0,1 1 0,3 25 342,-4-26-399,0-1 0,0 1 0,0 0 0,0 0 0,0 0 0,0-1 0,0 1 0,-1 0 1,1 0-1,0 0 0,0-1 0,-1 1 0,1 0 0,0 0 0,-1-1 0,1 1 0,-1 0 1,1-1-1,-1 1 0,0-1 0,1 1 0,-1-1 0,1 1 0,-1-1 0,0 1 1,1-1-1,-1 1 0,0-1 0,-1 1 0,-4-1-6769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71 24575,'-30'0'0,"-1"-1"0,0-2 0,1-1 0,0-1 0,0-2 0,0-1 0,-55-23 0,85 31 0,-1 0 0,1 0 0,0 0 0,-1 0 0,1 0 0,0 0 0,-1 0 0,1 0 0,0 0 0,-1-1 0,1 1 0,0 0 0,-1 0 0,1 0 0,0-1 0,0 1 0,-1 0 0,1 0 0,0-1 0,0 1 0,0 0 0,-1 0 0,1-1 0,0 1 0,0 0 0,0-1 0,0 1 0,-1 0 0,1-1 0,0 1 0,0 0 0,0-1 0,12-3 0,26 3 0,-34 1 0,50 3 0,-1 1 0,0 3 0,0 2 0,66 21 0,-114-27 0,-8-1 0,-21 0 0,-34 0 0,3-4 0,1-2 0,0-2 0,1-3 0,-67-19 0,168 25 0,72 10-22,145 26-1,-147-16-1297,-97-14-5506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511 206 24575,'-51'1'0,"-54"-2"0,104 1 0,1 0 0,-1 0 0,0-1 0,1 1 0,-1 0 0,0 0 0,1 0 0,-1-1 0,0 1 0,1 0 0,-1-1 0,0 1 0,1 0 0,-1-1 0,1 1 0,-1-1 0,1 1 0,-1-1 0,1 1 0,-1-1 0,1 1 0,-1-1 0,1 0 0,0 1 0,-1-1 0,1 0 0,0 1 0,-1-2 0,1 0 0,0 0 0,0-1 0,-1 1 0,1 0 0,1 0 0,-1-1 0,0 1 0,0 0 0,2-4 0,-1 2 0,0 1 0,1-1 0,-1 0 0,1 0 0,0 1 0,0-1 0,0 1 0,0 0 0,1-1 0,4-4 0,-3 6 0,1 0 0,0 0 0,0 0 0,-1 0 0,9-1 0,6-2 0,153-47 0,-136 43 0,1 2 0,67-5 0,-101 12 0,-1 0 0,0-1 0,1 1 0,-1 1 0,0-1 0,0 0 0,1 1 0,-1-1 0,0 1 0,0-1 0,0 1 0,0 0 0,0 0 0,3 2 0,-4-2 0,0 0 0,0 0 0,-1 0 0,1 0 0,0 0 0,-1 1 0,1-1 0,-1 0 0,0 0 0,1 1 0,-1-1 0,0 0 0,0 0 0,0 1 0,0-1 0,0 0 0,0 1 0,0-1 0,0 0 0,0 0 0,-1 1 0,1-1 0,0 0 0,-1 0 0,1 0 0,-1 1 0,0 0 0,-3 5 0,0 0 0,0-1 0,0 1 0,-1-1 0,0 0 0,0-1 0,0 1 0,-1-1 0,0 0 0,0 0 0,0 0 0,-9 3 0,-3 3 0,-1-1 0,0-1 0,-25 8 0,30-12 0,1 0 0,-2-1 0,1-1 0,0 0 0,-1-1 0,1 0 0,-1-1 0,-15-2 0,29 1 0,0 0 0,0 0 0,0 0 0,0 0 0,0 0 0,0 0 0,1-1 0,-1 1 0,0 0 0,0-1 0,0 1 0,0-1 0,1 1 0,-1-1 0,0 1 0,0-1 0,1 1 0,-1-1 0,0 0 0,1 1 0,-1-1 0,1 0 0,-1 0 0,1 0 0,-1 1 0,1-1 0,-1 0 0,1 0 0,0 0 0,-1 0 0,1 0 0,0 0 0,0 0 0,0 1 0,0-1 0,0 0 0,0 0 0,0 0 0,0 0 0,0 0 0,0 0 0,1 0 0,-1 0 0,0 0 0,1 0 0,-1 1 0,0-1 0,1 0 0,0-1 0,3-6 0,0 1 0,1-1 0,0 1 0,6-8 0,-6 9 0,-5 6 0,1 0 0,-1 0 0,0 0 0,0-1 0,0 1 0,0 0 0,0 0 0,0 0 0,0 0 0,0 0 0,0 0 0,0 0 0,0 0 0,0 0 0,0 0 0,1 0 0,-1-1 0,0 1 0,0 0 0,0 0 0,0 0 0,0 0 0,0 0 0,0 0 0,0 0 0,0 0 0,0 0 0,0-1 0,0 1 0,0 0 0,0 0 0,0 0 0,0 0 0,0 0 0,0 0 0,-1 0 0,1 0 0,0 0 0,0-1 0,0 1 0,0 0 0,0 0 0,0 0 0,0 0 0,0 0 0,0 0 0,0 0 0,0 0 0,0 0 0,0 0 0,-1 0 0,1 0 0,0 0 0,0 0 0,0 0 0,0 0 0,0 0 0,0 0 0,0 0 0,0-1 0,-1 1 0,-10 2 0,-18 7 0,25-8 0,-146 36 0,190-46 0,-23 3 0,-1 2 0,1 1 0,-1 0 0,1 1 0,0 0 0,30 2 0,-46 0 0,-1 0 0,0 0 0,0 0 0,1 0 0,-1 0 0,0 0 0,1 0 0,-1 0 0,0 0 0,0 0 0,1 0 0,-1 0 0,0 1 0,0-1 0,1 0 0,-1 0 0,0 0 0,0 0 0,1 0 0,-1 1 0,0-1 0,0 0 0,1 0 0,-1 0 0,0 1 0,0-1 0,0 0 0,0 0 0,1 1 0,-1-1 0,0 0 0,0 0 0,0 1 0,0-1 0,0 0 0,0 0 0,0 1 0,0-1 0,0 0 0,0 0 0,0 1 0,0-1 0,0 0 0,0 1 0,0-1 0,0 0 0,0 0 0,0 1 0,0-1 0,0 0 0,0 0 0,-1 1 0,1-1 0,0 0 0,0 0 0,0 1 0,0-1 0,-1 0 0,1 0 0,0 0 0,0 1 0,0-1 0,-1 0 0,1 0 0,0 0 0,0 0 0,-1 0 0,1 1 0,-1-1 0,-18 13 0,4-7 0,-1 0 0,-1-1 0,1 0 0,-1-1 0,1-1 0,-1-1 0,-25 0 0,41-1 0,0-1 0,0 0 0,0 0 0,0 0 0,0 0 0,0 0 0,0 0 0,0 0 0,0 0 0,0-1 0,0 1 0,0 0 0,0-1 0,0 1 0,0 0 0,0-1 0,0 1 0,1-1 0,-2 0 0,2 0 0,0 1 0,0-1 0,0 1 0,0-1 0,0 1 0,0-1 0,0 1 0,0-1 0,0 1 0,1-1 0,-1 1 0,0-1 0,0 1 0,0 0 0,1-1 0,-1 1 0,0-1 0,0 1 0,1 0 0,-1-1 0,1 1 0,-1-1 0,0 1 0,1 0 0,0-1 0,3-2 0,1-1 0,0 1 0,0 0 0,10-5 0,-9 5 0,1 1 0,-1 0 0,0 0 0,0 1 0,1 0 0,-1 0 0,11 0 0,-17 1 0,0 0 0,0 0 0,0 0 0,0 0 0,0 0 0,0 0 0,0 0 0,0 0 0,0 0 0,0 0 0,0 0 0,0 0 0,1 0 0,-1 0 0,0 0 0,0 0 0,0 0 0,0 1 0,0-1 0,0 0 0,0 0 0,0 0 0,0 0 0,0 0 0,0 0 0,0 0 0,0 0 0,0 0 0,0 0 0,0 0 0,0 0 0,0 0 0,0 0 0,0 1 0,0-1 0,0 0 0,0 0 0,0 0 0,0 0 0,0 0 0,0 0 0,0 0 0,0 0 0,0 0 0,0 0 0,0 0 0,0 0 0,0 0 0,0 1 0,0-1 0,0 0 0,0 0 0,0 0 0,0 0 0,0 0 0,-1 0 0,1 0 0,0 0 0,0 0 0,0 0 0,0 0 0,0 0 0,0 0 0,-8 6 0,-8 4 0,14-9 0,0 0 0,0-1 0,0 1 0,0 0 0,0-1 0,0 1 0,-1-1 0,1 0 0,0 0 0,-3 0 0,5 0 0,0 0 0,0 0 0,0 0 0,0 0 0,0 0 0,0 0 0,-1 0 0,1 0 0,0 0 0,0 0 0,0 0 0,0 0 0,0 0 0,0 0 0,0-1 0,0 1 0,-1 0 0,1 0 0,0 0 0,0 0 0,0 0 0,0 0 0,0 0 0,0-1 0,0 1 0,0 0 0,0 0 0,0 0 0,0 0 0,0 0 0,0 0 0,0-1 0,0 1 0,0 0 0,0 0 0,0 0 0,0 0 0,0 0 0,0-1 0,0 1 0,0 0 0,0 0 0,0 0 0,0 0 0,0 0 0,1-1 0,10-10 0,8-4 0,36-19 0,-78 33 0,-26 5 0,37-3 0,-21 2 0,4 1 0,1-2 0,-1-1 0,1-1 0,-35-5 0,62 5 0,0 0 0,0 0 0,1 0 0,-1 0 0,0 0 0,0-1 0,0 1 0,0 0 0,1 0 0,-1-1 0,0 1 0,0 0 0,0-1 0,1 1 0,-1-1 0,0 1 0,1-1 0,-1 1 0,0-1 0,1 0 0,-1 1 0,1-1 0,-1 0 0,0-1 0,1 1 0,0 1 0,1-1 0,-1 0 0,0 0 0,1 1 0,-1-1 0,1 0 0,-1 0 0,1 1 0,-1-1 0,1 1 0,-1-1 0,1 0 0,0 1 0,-1-1 0,1 1 0,0-1 0,-1 1 0,2-1 0,6-3 0,1-1 0,-1 2 0,10-4 0,3 1 0,0 0 0,1 2 0,0 0 0,28 0 0,-44 4 0,-6 2 0,-12 2 0,-22 5 0,-27-1 0,-1-3 0,-69-2 0,110-5 0,21 2 0,0 0 0,0 0 0,0 0 0,0 0 0,0 0 0,0 0 0,0 0 0,0 0 0,0 1 0,0-1 0,-1 0 0,1 0 0,0 0 0,0 0 0,0 0 0,0-1 0,0 1 0,0 0 0,0 0 0,0 0 0,0 0 0,0 0 0,-1 0 0,1 0 0,0 0 0,0 0 0,0 0 0,0 0 0,0 0 0,0 0 0,0 0 0,0 0 0,0 0 0,0 0 0,0 0 0,0 0 0,0-1 0,0 1 0,0 0 0,-1 0 0,1 0 0,0 0 0,0 0 0,0 0 0,0 0 0,0 0 0,0 0 0,0 0 0,0-1 0,0 1 0,0 0 0,0 0 0,0 0 0,0 0 0,0 0 0,0 0 0,1 0 0,-1 0 0,0 0 0,0 0 0,0-1 0,0 1 0,0 0 0,0 0 0,0 0 0,0 0 0,0 0 0,0 0 0,10-4 0,14-3 0,53-2 0,1 3 0,80 5 0,-108 1 0,-39 0 0,34 3 0,-37 0 0,-9 1 0,-15 1 0,-28 0 0,-89-3 0,89-2 0,37 0 0,3 0 0,0 0 0,0 0 0,0 0 0,1 0 0,-1-1 0,0 0 0,-5-1 0,9 2 0,0 0 0,-1 0 0,1 0 0,0 0 0,0-1 0,0 1 0,0 0 0,0 0 0,0 0 0,-1 0 0,1 0 0,0 0 0,0 0 0,0 0 0,0 0 0,0-1 0,0 1 0,0 0 0,0 0 0,0 0 0,-1 0 0,1 0 0,0 0 0,0-1 0,0 1 0,0 0 0,0 0 0,0 0 0,0 0 0,0 0 0,0-1 0,0 1 0,0 0 0,0 0 0,0 0 0,0 0 0,0 0 0,0-1 0,0 1 0,0 0 0,0 0 0,1 0 0,-1 0 0,0 0 0,0 0 0,0-1 0,0 1 0,0 0 0,0 0 0,0 0 0,0 0 0,1 0 0,10-7 0,13-2 0,27 1 0,0 2 0,0 2 0,86 6 0,-74-1 0,-32 1 0,-28 1 0,-19-1 0,-43 2 0,0-3 0,1-2 0,-95-14 0,143 11 0,13 1 0,26-4 0,-3 0 0,-26 7-27,0 0 1,1 0-1,-1-1 0,0 1 0,0 0 1,1 0-1,-1 0 0,0 0 0,0-1 1,0 1-1,0 0 0,1 0 0,-1 0 0,0-1 1,0 1-1,0 0 0,0 0 0,0-1 1,0 1-1,1 0 0,-1 0 0,0-1 1,0 1-1,0 0 0,0 0 0,0-1 0,0 1 1,0 0-1,0 0 0,0-1 0,0 1 1,0 0-1,0 0 0,0-1 0,-1 1 1,1 0-1,0 0 0,0-1 0,0 1 0,0 0 1,0 0-1,0 0 0,-1-1 0,1 1 1,0 0-1,0 0 0,0 0 0,-1-1 0,1 1 1,0 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18 24575,'23'-5'0,"-20"4"0,-1 1 0,1-1 0,0 0 0,-1 1 0,1 0 0,0-1 0,-1 1 0,4 1 0,-5-1 0,0 0 0,0 1 0,0-1 0,-1 0 0,1 1 0,0-1 0,0 1 0,0 0 0,0-1 0,-1 1 0,1 0 0,0-1 0,-1 1 0,1 0 0,0 0 0,-1 0 0,1-1 0,-1 1 0,1 0 0,-1 0 0,0 0 0,1 0 0,-1 0 0,0 0 0,0 0 0,1 2 0,0 3 0,-1 0 0,1 1 0,-1-1 0,0 0 0,-1 0 0,1 1 0,-1-1 0,0 0 0,-1 0 0,0 0 0,0 0 0,0 0 0,-4 8 0,-2-1 0,0 1 0,0-1 0,-2 0 0,-12 13 0,22-25 0,0-1 0,-1 1 0,1-1 0,0 1 0,0-1 0,-1 1 0,1-1 0,-1 0 0,1 1 0,0-1 0,-1 0 0,1 1 0,-1-1 0,1 0 0,-1 1 0,1-1 0,0 0 0,-1 0 0,1 0 0,-1 0 0,0 1 0,1-1 0,-1 0 0,1 0 0,-1 0 0,1 0 0,-1 0 0,1 0 0,-1 0 0,1 0 0,-1 0 0,1-1 0,-1 1 0,0 0 0,0-1 0,1 0 0,-1 0 0,0 0 0,1 0 0,-1 0 0,1 0 0,-1-1 0,1 1 0,-1 0 0,1 0 0,0 0 0,0-1 0,-1-1 0,1-5 0,-1-1 0,1 1 0,2-13 0,1 6 0,1 0 0,1 0 0,0 0 0,1 1 0,0-1 0,1 1 0,1 1 0,12-18 0,-43 57 0,-2-1 0,-1-1 0,0-2 0,-2-1 0,-36 22 0,63-42 0,0 0 0,0-1 0,-1 1 0,1 0 0,0-1 0,-1 1 0,1-1 0,0 0 0,-1 1 0,1-1 0,-1 0 0,-1 0 0,3 0 0,0 0 0,0 0 0,-1 0 0,1 0 0,0 0 0,0-1 0,0 1 0,0 0 0,-1 0 0,1 0 0,0-1 0,0 1 0,0 0 0,0 0 0,0 0 0,0-1 0,-1 1 0,1 0 0,0 0 0,0-1 0,0 1 0,0 0 0,0 0 0,0-1 0,0 1 0,0 0 0,0 0 0,0-1 0,0 1 0,0 0 0,0 0 0,1-1 0,-1 1 0,0 0 0,0 0 0,0-1 0,0 1 0,19-32 0,76-88 0,-90 116 0,-10 17 0,-13 19 0,-41 41 0,90-92 0,-17 12 0,0-2 0,40-20 0,-50 26 0,1 1 0,-1 0 0,1 1 0,0-1 0,0 1 0,0 0 0,0 0 0,0 1 0,6-1 0,-10 1 0,0 1 0,-1-1 0,1 0 0,0 0 0,-1 0 0,1 1 0,0-1 0,-1 0 0,1 1 0,-1-1 0,1 0 0,0 1 0,-1-1 0,1 1 0,-1-1 0,1 1 0,-1-1 0,1 1 0,-1-1 0,1 1 0,-1 0 0,0-1 0,1 1 0,-1 0 0,0-1 0,0 1 0,0 0 0,1-1 0,-1 1 0,0 0 0,0-1 0,0 1 0,0 0 0,0 0 0,0-1 0,0 1 0,0 0 0,0-1 0,-1 1 0,1 0 0,0 0 0,0-1 0,-1 1 0,0 1 0,-14 31 0,7-21 0,0 0 0,-13 12 0,14-16 0,0 1 0,1-1 0,-1 1 0,2 0 0,-7 12 0,39-37 0,-7 4 0,-9 4 0,0 1 0,1 0 0,17-6 0,-28 12 0,-1 1 0,0 0 0,1 0 0,-1-1 0,0 1 0,1 0 0,-1 0 0,0 0 0,1 0 0,-1-1 0,1 1 0,-1 0 0,0 0 0,1 0 0,-1 0 0,1 0 0,-1 0 0,0 0 0,1 0 0,-1 0 0,1 0 0,-1 0 0,0 1 0,1-1 0,-1 0 0,0 0 0,1 0 0,-1 0 0,1 1 0,-1-1 0,0 0 0,1 1 0,-6 11 0,-15 13 0,-18 12 0,65-45 0,-6 1 0,2 1 0,-1 1 0,36-4 0,-57 9 0,0 0 0,0-1 0,0 1 0,1 0 0,-1 0 0,0 0 0,0 0 0,0 0 0,0 1 0,0-1 0,1 0 0,-1 1 0,0-1 0,0 0 0,0 1 0,0-1 0,0 1 0,0 0 0,1 0 0,-2 0 0,0-1 0,1 1 0,-1-1 0,0 1 0,0-1 0,0 1 0,0 0 0,0-1 0,0 1 0,0-1 0,0 1 0,0 0 0,0-1 0,0 1 0,0 0 0,0-1 0,0 1 0,0-1 0,-1 1 0,1-1 0,0 1 0,-1 0 0,1-1 0,-1 1 0,-1 3 0,-1-1 0,1 1 0,-1-1 0,0 0 0,0 0 0,-1 0 0,1 0 0,-6 3 0,5-4 0,-1 1 0,0-1 0,0 1 0,0-1 0,0 0 0,0-1 0,-1 0 0,-8 2 0,14-3 4,0 0 0,-1 0-1,1 0 1,0 0 0,0 0 0,0 0-1,-1 0 1,1 0 0,0 0-1,0 0 1,-1 0 0,1 0 0,0 0-1,0 0 1,0 0 0,-1 0 0,1-1-1,0 1 1,0 0 0,0 0-1,-1 0 1,1 0 0,0 0 0,0-1-1,0 1 1,0 0 0,0 0-1,-1 0 1,1 0 0,0-1 0,0 1-1,0 0 1,0 0 0,0 0-1,0-1 1,0 1 0,0 0 0,0 0-1,0-1 1,0 1 0,0 0 0,0 0-1,0 0 1,0-1 0,0 1-1,0 0 1,0 0 0,0-1 0,0 1-1,0 0 1,0 0 0,0 0-1,0-1 1,1-5-1570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61 155 24575,'0'0'0,"0"1"0,0-1 0,1 1 0,-1-1 0,0 0 0,0 1 0,1-1 0,-1 1 0,0-1 0,1 0 0,-1 1 0,1-1 0,-1 0 0,0 1 0,1-1 0,-1 0 0,1 1 0,-1-1 0,1 0 0,-1 0 0,1 0 0,-1 0 0,1 1 0,-1-1 0,1 0 0,-1 0 0,1 0 0,0 0 0,19 1 0,-17-1 0,27 0 0,0-2 0,0-1 0,31-8 0,3 1 0,-64 10 0,0 0 0,0 0 0,0 0 0,0 0 0,0 0 0,0 0 0,0 0 0,0 0 0,0 0 0,0 0 0,0 0 0,0 0 0,0 1 0,0-1 0,0 0 0,0 0 0,0 0 0,0 0 0,0 0 0,0 0 0,0 0 0,0 0 0,0 0 0,0 0 0,0 0 0,0 0 0,0 0 0,0 0 0,0 0 0,0 0 0,0 0 0,0 1 0,0-1 0,0 0 0,0 0 0,0 0 0,0 0 0,0 0 0,0 0 0,1 0 0,-1 0 0,0 0 0,-11 6 0,-18 7 0,-16 2 0,0-3 0,-1-2 0,-70 7 0,97-17 0,19 0 0,0 0 0,0 0 0,0 0 0,0-1 0,0 1 0,0 0 0,0 0 0,0 0 0,0 0 0,0-1 0,0 1 0,0 0 0,0 0 0,0 0 0,0 0 0,0-1 0,0 1 0,0 0 0,0 0 0,0 0 0,0 0 0,0 0 0,0-1 0,1 1 0,-1 0 0,0 0 0,0 0 0,0 0 0,0 0 0,0 0 0,0-1 0,0 1 0,1 0 0,-1 0 0,0 0 0,0 0 0,0 0 0,0 0 0,0 0 0,1 0 0,-1 0 0,0 0 0,0 0 0,0 0 0,0 0 0,1 0 0,-1 0 0,35-16 0,-26 12 0,39-14 0,-47 19 0,-5 2 0,1-3 0,11-8 0,69-56 0,14-15 0,-90 78 0,-1 1 0,1-1 0,-1 1 0,1-1 0,0 1 0,-1-1 0,1 1 0,-1-1 0,1 0 0,-1 0 0,1 1 0,-1-1 0,0 0 0,1 1 0,-1-1 0,0 0 0,0 0 0,0 0 0,1 1 0,-1-1 0,0 0 0,0-1 0,-1 2 0,1-1 0,-1 1 0,1-1 0,-1 1 0,1-1 0,-1 1 0,1 0 0,-1-1 0,1 1 0,-1 0 0,1 0 0,-1 0 0,0-1 0,1 1 0,-1 0 0,0 0 0,1 0 0,-1 0 0,1 0 0,-1 0 0,-1 0 0,-42 6 0,39-5 0,-35 5 0,20-4 0,1 2 0,-23 6 0,42-10 0,0 0 0,0 0 0,0 0 0,0 0 0,0 0 0,0 0 0,0 0 0,0 0 0,0 0 0,0 0 0,0 0 0,0 0 0,1 0 0,-1 0 0,0 0 0,0 0 0,0 0 0,0 1 0,0-1 0,0 0 0,0 0 0,0 0 0,0 0 0,0 0 0,0 0 0,0 0 0,0 0 0,0 0 0,0 0 0,0 0 0,0 0 0,0 0 0,0 0 0,0 0 0,0 0 0,0 1 0,0-1 0,0 0 0,0 0 0,0 0 0,0 0 0,0 0 0,0 0 0,0 0 0,0 0 0,0 0 0,0 0 0,0 0 0,0 0 0,0 0 0,0 0 0,0 0 0,0 0 0,0 0 0,-1 0 0,1 1 0,11 2 0,-8-3 0,0 1 0,0 0 0,0-1 0,0 1 0,0 1 0,-1-1 0,1 0 0,2 3 0,-3-2 0,0 0 0,-1 1 0,0-1 0,1 1 0,-1-1 0,0 1 0,-1 0 0,1-1 0,0 1 0,-1 0 0,1-1 0,-1 1 0,0 3 0,-3 40 0,0-13 0,3-32 0,0 0 0,0 0 0,1 0 0,-1 0 0,0 0 0,1 1 0,-1-1 0,1 0 0,0 0 0,-1 0 0,1 0 0,0 0 0,-1 0 0,1-1 0,0 1 0,0 0 0,0 0 0,0 0 0,0-1 0,0 1 0,0-1 0,0 1 0,0-1 0,0 1 0,0-1 0,0 1 0,1-1 0,0 0 0,41 7 0,-30-6 0,-12-1 0,0 0 0,0 0 0,0 0 0,0 0 0,0 1 0,0-1 0,0 0 0,0 0 0,0 1 0,0-1 0,-1 1 0,1-1 0,0 1 0,0-1 0,0 1 0,-1-1 0,1 1 0,0 0 0,0-1 0,-1 1 0,2 1 0,-2-1 0,0 0 0,0 0 0,0-1 0,0 1 0,0 0 0,0 0 0,0 0 0,0-1 0,-1 1 0,1 0 0,0-1 0,0 1 0,-1 0 0,1 0 0,0-1 0,-1 1 0,1 0 0,-1-1 0,1 1 0,-2 0 0,-1 3 0,-1 0 0,-1 0 0,1-1 0,0 1 0,-1-1 0,-6 3 0,0-1 0,0 1 0,-1-2 0,0 0 0,1 0 0,-22 3 0,32-7 0,1 0 0,-1 0 0,0 0 0,1 1 0,-1-1 0,1 0 0,-1 0 0,0 0 0,1 0 0,-1-1 0,1 1 0,-1 0 0,0 0 0,1 0 0,-1 0 0,1 0 0,-1-1 0,1 1 0,-1 0 0,1-1 0,-1 1 0,1 0 0,-1-1 0,1 1 0,-1-1 0,1 1 0,0 0 0,-1-1 0,1 1 0,-1-1 0,1 1 0,0-1 0,0 1 0,-1-1 0,1 0 0,0 1 0,0-1 0,0 1 0,0-1 0,-1 0 0,1 1 0,0-1 0,0 1 0,0-1 0,0 0 0,1 1 0,-1-1 0,0 1 0,0-1 0,0 1 0,0-1 0,1 0 0,-1 1 0,0-1 0,0 1 0,1-1 0,0 0 0,1-4 0,0 0 0,1 0 0,0 0 0,6-8 0,-4 7 0,1 0 0,0 0 0,0 0 0,0 1 0,1 0 0,0 0 0,0 1 0,14-7 0,-58 39 0,36-27 0,0-1 0,0 1 0,0 0 0,0-1 0,0 1 0,0-1 0,0 1 0,0-1 0,0 0 0,0 1 0,0-1 0,0 0 0,0 0 0,0 0 0,0 0 0,0 0 0,0 0 0,-1 0 0,1 0 0,0 0 0,0 0 0,0-1 0,0 1 0,0 0 0,0-1 0,0 1 0,0-1 0,0 1 0,0-1 0,0 1 0,0-1 0,1 0 0,-1 1 0,0-1 0,0 0 0,-1-2 0,1 0 0,0 0 0,-1 0 0,1 0 0,1 0 0,-1-1 0,0 1 0,1 0 0,0-1 0,-1 1 0,2 0 0,-1-5 0,0 6 0,0 1 0,0 0 0,0-1 0,0 1 0,0 0 0,1-1 0,-1 1 0,0 0 0,1-1 0,-1 1 0,1 0 0,-1 0 0,1-1 0,-1 1 0,1 0 0,0 0 0,0 0 0,0 0 0,0 0 0,0 0 0,0 0 0,0 0 0,0 0 0,0 0 0,0 1 0,0-1 0,0 0 0,1 1 0,-1-1 0,0 1 0,0-1 0,1 1 0,1-1 0,-1 2 0,0-1 0,0 0 0,-1 0 0,1 1 0,0-1 0,-1 1 0,1 0 0,0-1 0,-1 1 0,1 0 0,-1 0 0,1 0 0,-1 0 0,0 0 0,1 1 0,-1-1 0,0 0 0,0 0 0,0 1 0,0-1 0,0 1 0,0-1 0,0 1 0,0 0 0,1 2 0,-1 1 0,1-1 0,0 1 0,-1 0 0,0 0 0,0 0 0,-1 0 0,1 0 0,-1 0 0,0 0 0,0 0 0,-1 1 0,1-1 0,-1 0 0,-1 0 0,1-1 0,0 1 0,-1 0 0,0 0 0,0-1 0,-1 1 0,1-1 0,-1 0 0,0 1 0,0-1 0,0-1 0,-5 5 0,8-8 0,0 1 0,-1-1 0,1 0 0,-1 1 0,1-1 0,-1 0 0,1 1 0,-1-1 0,1 0 0,-1 0 0,1 1 0,-1-1 0,1 0 0,-1 0 0,1 0 0,-1 0 0,1 0 0,-1 0 0,0 0 0,1 0 0,-1 0 0,1 0 0,-1 0 0,-4-10 0,5 7 0,1 0 0,-1 0 0,0 0 0,1-1 0,0 1 0,-1 0 0,3-3 0,1-2 0,0 1 0,1-1 0,0 1 0,1 0 0,0 1 0,0-1 0,0 1 0,1 0 0,0 1 0,0-1 0,0 2 0,1-1 0,7-3 0,9-4 0,1 2 0,0 0 0,26-5 0,-50 14 0,5 0 0,0-1 0,-1 1 0,1 0 0,0 0 0,6 0 0,-11 1 0,0 0 0,-1 0 0,1 1 0,0-1 0,0 0 0,0 0 0,-1 0 0,1 0 0,0 1 0,-1-1 0,1 0 0,0 1 0,0-1 0,-1 1 0,1-1 0,-1 0 0,1 1 0,0 0 0,-1-1 0,1 1 0,-1-1 0,1 1 0,-1 0 0,1-1 0,-1 1 0,0 0 0,1-1 0,-1 1 0,0 0 0,0-1 0,1 1 0,-1 0 0,0 0 0,0 0 0,0-1 0,0 1 0,0 0 0,0 0 0,0-1 0,0 1 0,0 0 0,-1 0 0,1-1 0,0 1 0,0 0 0,-1 0 0,1 0 0,-2 5 0,0-1 0,-1 0 0,1 1 0,-1-1 0,0 0 0,0 0 0,-1-1 0,0 1 0,1-1 0,-1 0 0,-1 0 0,1 0 0,-1 0 0,1-1 0,-1 0 0,0 0 0,0 0 0,-9 3 0,-10 4 0,0-1 0,-46 9 0,62-16 0,-10 3 0,11-3 0,0 1 0,0-2 0,0 1 0,0-1 0,-1 0 0,1-1 0,0 1 0,-1-1 0,-13-2 0,20 1 0,0 1 0,0 0 0,0-1 0,0 1 0,0-1 0,0 1 0,0-1 0,0 1 0,0-1 0,0 0 0,1 0 0,-1 1 0,0-1 0,1 0 0,-1 0 0,0 0 0,1 1 0,-1-1 0,1 0 0,-1 0 0,1 0 0,-1 0 0,1 0 0,0-1 0,-1-1 0,1 1 0,0 0 0,1 0 0,-1 0 0,0 0 0,0 0 0,1-1 0,0 1 0,-1 0 0,1 0 0,1-2 0,1-2 0,1-1 0,0 2 0,0-1 0,0 0 0,0 1 0,9-8 0,-9 9 0,1 0 0,0 0 0,1 1 0,-1-1 0,1 1 0,-1 1 0,1-1 0,0 1 0,0 0 0,10-2 0,-16 4 6,1 0 0,-1 0 0,0 0 0,0 0 0,1 0 0,-1 0-1,0 0 1,0 0 0,1 0 0,-1 0 0,0 1 0,0-1 0,0 0 0,1 0 0,-1 0-1,0 0 1,0 1 0,0-1 0,0 0 0,1 0 0,-1 0 0,0 1 0,0-1-1,0 0 1,0 0 0,0 0 0,0 1 0,0-1 0,0 0 0,1 0 0,-1 1 0,0-1-1,0 0 1,0 0 0,0 1 0,0-1 0,0 0 0,-1 0 0,1 1 0,0-1 0,0 0-1,0 0 1,0 1 0,0-1 0,0 0 0,0 0 0,0 0 0,0 1 0,-1-1-1,1 0 1,0 0 0,0 0 0,0 1 0,-1-1 0,1 0 0,0 0 0,0 0 0,-1 1-36,1-1 1,0 0-1,0 0 1,-1 0-1,1 1 1,0-1 0,0 0-1,-1 0 1,1 0-1,0 1 1,-1-1-1,1 0 1,0 0 0,-1 0-1,1 0 1,0 0-1,-1 0 1,1 0 0,0 0-1,-1 0 1,1 0-1,0 0 1,-1 0-1,1 0 1,0 0 0,-1 0-1,1 0 1,0 0-1,-1-1 1,1 1-1,0 0 1,-1 0 0,1 0-1,0-1 1,0 1-1,-1 0 1,1 0-1,0 0 1,0-1 0,-1 1-1,1 0 1,0 0-1,0-1 1,0 1-1,0 0 1,-1-1 0,1 1-1,0 0 1,0-1-1,0 1 1,0 0-1,0-1 1,0 1 0,0 0-1,0-1 1,0 1-1,0-1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560 199 24575,'-158'0'0,"157"0"0,0 0 0,0 0 0,0 0 0,0 0 0,0 0 0,1 0 0,-1 0 0,0 0 0,0 0 0,0-1 0,0 1 0,0 0 0,1 0 0,-1-1 0,0 1 0,0-1 0,0 1 0,1-1 0,-1 1 0,0-1 0,1 1 0,-1-1 0,0 1 0,1-1 0,-1 0 0,1 0 0,-1 1 0,1-1 0,-1-1 0,1 1 0,0-1 0,0 1 0,0-1 0,1 1 0,-1 0 0,0-1 0,1 1 0,-1-1 0,1 1 0,0 0 0,-1 0 0,1-1 0,0 1 0,0 0 0,1-2 0,5-5 0,0 1 0,1-1 0,16-11 0,-16 13 0,24-17 0,-30 22 0,-1 0 0,0 0 0,0-1 0,0 1 0,0 0 0,0 0 0,0-1 0,0 1 0,0-1 0,-1 1 0,1-1 0,0 1 0,-1-1 0,1 1 0,-1-1 0,0 1 0,1-1 0,-1 0 0,0-2 0,0 3 0,-1 0 0,1 1 0,0-1 0,-1 0 0,1 0 0,-1 1 0,1-1 0,-1 0 0,0 1 0,1-1 0,-1 1 0,1-1 0,-1 1 0,0-1 0,0 1 0,1-1 0,-1 1 0,0-1 0,0 1 0,0 0 0,1 0 0,-1-1 0,0 1 0,0 0 0,0 0 0,0 0 0,-1 0 0,-29 0 0,24 0 0,-61 1 0,67-1 0,1 0 0,0 0 0,0 0 0,-1 0 0,1 0 0,0 0 0,0 0 0,-1 0 0,1 0 0,0 0 0,0 0 0,-1 0 0,1 0 0,0 0 0,0 0 0,-1 0 0,1 0 0,0 0 0,0 0 0,0 0 0,-1 0 0,1-1 0,0 1 0,0 0 0,0 0 0,-1 0 0,1 0 0,0-1 0,0 1 0,0 0 0,0 0 0,-1 0 0,1-1 0,0 1 0,0 0 0,0 0 0,0-1 0,0 1 0,0 0 0,0-1 0,8-8 0,15-5 0,-15 10 0,0 1 0,1 0 0,-1 0 0,1 1 0,-1 0 0,1 0 0,0 1 0,9-1 0,-18 2 0,0 0 0,0 0 0,0 0 0,0 0 0,0 0 0,0 0 0,0 0 0,0 0 0,0 0 0,1 0 0,-1 0 0,0 0 0,0 1 0,0-1 0,0 0 0,0 0 0,0 0 0,0 0 0,0 0 0,0 0 0,0 0 0,0 0 0,1 0 0,-1 0 0,0 0 0,0 0 0,0 0 0,0 0 0,0 0 0,0 0 0,0 0 0,0 1 0,0-1 0,0 0 0,0 0 0,0 0 0,0 0 0,0 0 0,0 0 0,0 0 0,0 0 0,0 0 0,0 0 0,0 1 0,0-1 0,0 0 0,0 0 0,0 0 0,0 0 0,0 0 0,0 0 0,0 0 0,0 0 0,0 0 0,0 0 0,0 0 0,0 1 0,0-1 0,0 0 0,0 0 0,-1 0 0,1 0 0,0 0 0,0 0 0,0 0 0,0 0 0,-8 7 0,-12 6 0,-64 37 0,84-50 0,0 0 0,0 0 0,-1 0 0,1 0 0,0 1 0,-1-1 0,1 0 0,0 0 0,0 0 0,-1 0 0,1 0 0,0 1 0,0-1 0,-1 0 0,1 0 0,0 0 0,0 1 0,0-1 0,0 0 0,-1 0 0,1 1 0,0-1 0,0 0 0,0 0 0,0 1 0,0-1 0,0 0 0,0 0 0,-1 1 0,1-1 0,0 0 0,0 1 0,0-1 0,0 0 0,0 0 0,0 1 0,0-1 0,1 0 0,-1 1 0,0-1 0,0 0 0,0 0 0,0 1 0,0-1 0,0 0 0,1 1 0,16 8 0,23 0 0,35 1 0,-110 1 0,-68 34 0,-1 0 0,88-39 19,-196 65-1403,194-67-5442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312 233 24575,'-73'1'0,"-78"-2"0,149 0 0,0 1 0,0 0 0,0 0 0,-1-1 0,1 1 0,0-1 0,0 1 0,0-1 0,1 0 0,-1 0 0,0 0 0,0 0 0,0 0 0,1 0 0,-1-1 0,0 1 0,1 0 0,-1-1 0,-1-2 0,2 1 0,-1 1 0,1-1 0,-1 0 0,1 0 0,0 0 0,1 0 0,-1 0 0,0 0 0,1-1 0,-1 1 0,1-5 0,1-3 0,0-1 0,1 1 0,0 0 0,0 0 0,1 0 0,5-11 0,-5 15 0,1-1 0,0 1 0,1 0 0,-1 0 0,10-10 0,1-2 0,-18 20 0,0 0 0,1 0 0,-1 0 0,1 0 0,0 0 0,-1 1 0,1-1 0,0 1 0,0 0 0,-3 3 0,3-3 0,1 1 0,0 0 0,-1-1 0,2 1 0,-1 0 0,0 0 0,0 0 0,1 0 0,0 0 0,-1 0 0,1 0 0,1 3 0,5 38 0,-3-23 0,3-5 0,-6-16 0,0 1 0,1-1 0,-1 0 0,0 0 0,1 0 0,-1 1 0,0-1 0,1 0 0,-1 0 0,0 0 0,1 0 0,-1 0 0,0 0 0,1 0 0,-1 0 0,1 0 0,-1 0 0,0 0 0,1 0 0,-1 0 0,0 0 0,1 0 0,-1 0 0,1 0 0,-1 0 0,4-2 0,-1 0 0,0 0 0,0 0 0,-1-1 0,1 1 0,3-4 0,7-6 0,-13 12 0,1 0 0,-1 0 0,0 0 0,0 0 0,1 0 0,-1 0 0,0 0 0,0 0 0,1 0 0,-1-1 0,0 1 0,0 0 0,0 0 0,1 1 0,-1-1 0,0 0 0,0 0 0,1 0 0,-1 0 0,0 0 0,0 0 0,1 0 0,-1 0 0,0 0 0,0 0 0,0 1 0,1-1 0,-1 0 0,0 0 0,0 0 0,0 0 0,0 1 0,1-1 0,-1 0 0,0 0 0,0 0 0,0 1 0,0-1 0,0 0 0,0 0 0,0 1 0,1-1 0,-1 0 0,0 0 0,0 1 0,0-1 0,0 0 0,0 0 0,0 0 0,0 1 0,0-1 0,0 0 0,0 0 0,-1 1 0,1-1 0,0 0 0,-1 17 0,-1-9 0,-1 0 0,0 0 0,-1 0 0,0-1 0,0 1 0,0-1 0,-1 0 0,-10 11 0,15-17 0,0-1 0,-1 1 0,1-1 0,0 1 0,-1-1 0,1 1 0,-1-1 0,1 0 0,-1 1 0,1-1 0,-1 1 0,1-1 0,-1 0 0,1 0 0,-1 1 0,0-1 0,1 0 0,-1 0 0,1 0 0,-1 1 0,0-1 0,1 0 0,-1 0 0,0 0 0,1 0 0,-1 0 0,1 0 0,-1-1 0,0 1 0,1 0 0,-1 0 0,0 0 0,0-1 0,0 0 0,0 0 0,0 0 0,1 0 0,-1-1 0,0 1 0,0 0 0,1-1 0,-1 1 0,1 0 0,-1-1 0,1 1 0,0-1 0,-1-1 0,0-5 0,0 0 0,1 0 0,0 0 0,1-12 0,2 6 0,1 1 0,0-1 0,0 1 0,1 0 0,9-17 0,-12 26 0,1 0 0,-1 0 0,1 0 0,0 0 0,0 0 0,0 1 0,0-1 0,1 1 0,-1 0 0,1 0 0,0 1 0,0-1 0,0 1 0,0-1 0,1 1 0,-1 0 0,0 1 0,1-1 0,7-1 0,-11 3 0,1 0 0,0 0 0,-1 0 0,1 0 0,-1 0 0,1 0 0,-1 1 0,1-1 0,-1 0 0,1 1 0,-1-1 0,1 1 0,-1 0 0,1 0 0,-1-1 0,0 1 0,1 0 0,-1 0 0,0 0 0,0 0 0,0 0 0,0 0 0,0 1 0,0-1 0,0 0 0,0 0 0,0 1 0,0-1 0,-1 1 0,1-1 0,-1 1 0,1-1 0,-1 1 0,1-1 0,-1 1 0,0 2 0,2 7 0,-1 0 0,-1 0 0,1 0 0,-3 12 0,2-11 0,-1-4 0,-1 0 0,1-1 0,-1 0 0,0 1 0,-1-1 0,0 0 0,0 0 0,0-1 0,-1 1 0,0-1 0,-1 1 0,1-1 0,-10 9 0,10-10 0,0-1 0,-1 0 0,1 0 0,-1 0 0,0-1 0,0 1 0,0-1 0,-1 0 0,1-1 0,-1 1 0,0-1 0,1 0 0,-1 0 0,0-1 0,0 0 0,0 0 0,-11 0 0,15-1 0,0 0 0,0-1 0,-1 1 0,1-1 0,0 1 0,0-1 0,0 0 0,0 0 0,0 0 0,0 0 0,0 0 0,0 0 0,0 0 0,1-1 0,-1 1 0,0-1 0,-2-2 0,2 0 0,-1 0 0,1 0 0,0 0 0,0 0 0,0 0 0,1 0 0,-1-1 0,0-5 0,-1-8 0,1-1 0,1 1 0,2-26 0,-1 36 0,0-1 0,1 0 0,-1-1 0,2 1 0,-1 0 0,1 0 0,4-9 0,-6 17 0,1-1 0,0 0 0,-1 1 0,1-1 0,0 1 0,0 0 0,0-1 0,0 1 0,0 0 0,0-1 0,1 1 0,-1 0 0,0 0 0,1 0 0,-1 0 0,0 0 0,1 0 0,-1 1 0,1-1 0,-1 0 0,1 1 0,0-1 0,-1 1 0,1-1 0,0 1 0,-1 0 0,1 0 0,0 0 0,-1 0 0,1 0 0,0 0 0,-1 0 0,1 1 0,0-1 0,-1 0 0,1 1 0,0 0 0,-1-1 0,1 1 0,1 1 0,-1-1 0,1 1 0,-1-1 0,0 1 0,0 0 0,0 0 0,0-1 0,0 1 0,0 0 0,-1 1 0,1-1 0,0 0 0,-1 0 0,0 1 0,0-1 0,0 1 0,0-1 0,0 1 0,0 0 0,-1-1 0,1 1 0,-1-1 0,1 1 0,-1 0 0,0 0 0,-1 4 0,1 2 0,-1-1 0,0 1 0,-1-1 0,0 1 0,0-1 0,-6 14 0,6-17 0,-2 7 0,4-12 0,0 1 0,0-1 0,0 0 0,0 0 0,0 1 0,0-1 0,0 0 0,0 0 0,0 1 0,1-1 0,-1 0 0,0 0 0,0 0 0,0 1 0,0-1 0,1 0 0,-1 0 0,0 0 0,0 0 0,0 1 0,1-1 0,-1 0 0,0 0 0,0 0 0,1 0 0,-1 0 0,0 0 0,0 0 0,1 0 0,-1 0 0,0 0 0,0 0 0,1 0 0,-1 0 0,0 0 0,1 0 0,-1 0 0,0 0 0,0 0 0,1 0 0,-1 0 0,0 0 0,1-1 0,0 1 0,1 0 0,-1 0 0,1 0 0,-1 0 0,1 0 0,-1 0 0,0 0 0,1 0 0,-1 0 0,1 1 0,-1-1 0,1 1 0,-1-1 0,0 1 0,1-1 0,-1 1 0,0 0 0,1 0 0,-1 0 0,0 0 0,0 0 0,0 0 0,0 0 0,0 0 0,0 0 0,0 0 0,0 0 0,0 1 0,0 1 0,2 4 0,-1 0 0,1 1 0,-2-1 0,1 1 0,0 7 0,-2-10 0,0 0 0,1 0 0,0 0 0,0 0 0,0 0 0,1 0 0,0 0 0,0 0 0,0-1 0,5 9 0,1-8 0,-1 1 0,2-1 0,-1 0 0,0 0 0,1-1 0,0-1 0,0 1 0,0-1 0,15 2 0,3 3 0,143 42 0,149 50 0,-301-93 0,0 0 0,0 2 0,16 10 0,-28-15 0,0 0 0,0 1 0,0 0 0,-1 0 0,0 0 0,0 1 0,0 0 0,-1 0 0,0 0 0,0 0 0,3 8 0,13 37 0,26 101 0,-36-111 0,2 0 0,1-1 0,2 0 0,28 52 0,-41-89 0,1 1 0,-1-1 0,1 0 0,0 0 0,0 0 0,0-1 0,0 1 0,1-1 0,-1 1 0,1-1 0,-1 0 0,1-1 0,0 1 0,0 0 0,5 0 0,7 2 0,0-1 0,26 2 0,-12-1 0,134 18 0,247 4 0,-234-26 0,-239 1 0,29 1 0,1-2 0,-59-7 0,89 6 0,0 1 0,0 0 0,0 0 0,0-1 0,0 0 0,0 1 0,0-1 0,0 0 0,0 0 0,1 0 0,-1 0 0,0 0 0,1 0 0,-1 0 0,1-1 0,-1 1 0,1 0 0,0-1 0,-1 1 0,1-1 0,0 0 0,-1-1 0,1 0 0,1 1 0,-1-1 0,1 1 0,0-1 0,0 1 0,0-1 0,0 1 0,0-1 0,0 1 0,1-1 0,-1 1 0,1-1 0,0 1 0,0 0 0,1-3 0,4-7 0,0 0 0,2 0 0,-1 1 0,2-1 0,9-9 0,-10 10 0,0 0 0,0 0 0,-1-1 0,-1 0 0,0 0 0,0-1 0,-1 0 0,-1 0 0,0 0 0,-1 0 0,0-1 0,-1 1 0,-1-1 0,0 0 0,-1-13 0,1 6 0,-1 1 0,-2-1 0,0 0 0,0 1 0,-2 0 0,-1 0 0,-13-37 0,2 19 0,4 14 0,2-1 0,1 0 0,-6-28 0,15 50 22,-1 1-1,1-1 0,0 0 1,0 1-1,0-1 0,0 1 1,0-1-1,0 1 0,1-1 1,-1 1-1,1-1 0,0 1 1,0-1-1,0 1 0,2-4 1,-2 4-86,0 1 1,0 0 0,0 0 0,0 0 0,0 0-1,1 0 1,-1 0 0,0 0 0,1 0 0,-1 1-1,1-1 1,-1 0 0,1 1 0,-1-1-1,1 1 1,-1 0 0,1-1 0,-1 1 0,1 0-1,-1 0 1,1 0 0,0 0 0,-1 0 0,1 1-1,-1-1 1,3 1 0,8 2-6763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4:34:35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358 247 24575,'-56'1'0,"32"1"0,-1-2 0,1 0 0,-40-7 0,63 7 0,-1 0 0,1 0 0,-1-1 0,1 1 0,0 0 0,-1-1 0,1 1 0,0-1 0,-1 1 0,1-1 0,0 0 0,0 1 0,0-1 0,-1 0 0,1 0 0,0 0 0,0 0 0,0 0 0,0 0 0,1 0 0,-1 0 0,0 0 0,0-1 0,1 1 0,-1 0 0,0 0 0,1-1 0,0 1 0,-1 0 0,1-1 0,0 1 0,-1 0 0,1-1 0,0 1 0,0-1 0,0 1 0,0 0 0,1-1 0,-1 1 0,0-1 0,0 1 0,1 0 0,-1-1 0,1 1 0,-1 0 0,1 0 0,0-1 0,0 0 0,5-8 0,-1 1 0,1 0 0,1 1 0,-1 0 0,9-8 0,1 1 0,0 2 0,0 0 0,1 1 0,1 0 0,0 1 0,1 2 0,0-1 0,0 2 0,1 1 0,0 0 0,40-7 0,-58 14 0,0 0 0,0 0 0,0 0 0,-1 0 0,1 0 0,0 0 0,0 0 0,0 0 0,-1 1 0,1-1 0,0 0 0,-1 1 0,1 0 0,0-1 0,-1 1 0,1 0 0,0 0 0,-1 0 0,2 1 0,-2-1 0,-1 0 0,1 0 0,-1 0 0,1 0 0,-1 0 0,0 0 0,1 0 0,-1 0 0,0 0 0,0 0 0,0 0 0,0 0 0,0 0 0,0 0 0,0 0 0,0 0 0,0 0 0,0 0 0,0 0 0,-1 0 0,1 0 0,0 0 0,-1 0 0,1 0 0,-1-1 0,1 1 0,-1 0 0,1 0 0,-1 0 0,0 0 0,1-1 0,-1 1 0,0 0 0,0-1 0,0 2 0,-8 5 0,1 1 0,-1-1 0,-1-1 0,1 0 0,-20 10 0,-56 19 0,30-17 0,-63 12 0,-11 3 0,119-29 0,9-2 0,17 0 0,31-5 0,19-3 88,269-15-1541,-299 21-5373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09:04:58.9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3:52:09.5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24575,'-1'30'0,"2"2"0,1-1 0,7 40 0,-3-18 0,-4-29 0,4-55 0,4-122 0,-3 48 0,-7 101 38,2 0 0,-2 0 0,1 0 0,-1 0 0,1 1 0,1-1 0,-1 0 0,3-5 0,-3 6-133,1 2 0,-1-1 0,0 0 0,1 0 1,-1 1-1,0-2 0,1 3 0,-1-1 0,2 0 0,-2 0 1,2-1-1,-2 1 0,1 1 0,0-1 0,0-1 1,0 2-1,2-1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09:05:04.2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842 215 24575,'5'-1'0,"0"0"0,0 0 0,0 0 0,0 0 0,9-5 0,3 0 0,50-11 0,0 2 0,124-9 0,139 14 0,-30 2 0,453-7 0,-617 15 0,5 7 0,200 34 0,-325-37 0,-16-4 0,0 0 0,0 0 0,0 0 0,0 0 0,0 0 0,0 0 0,-1 0 0,1 0 0,0 0 0,0 0 0,0 0 0,0 0 0,0 0 0,0 0 0,0 0 0,0 0 0,0 0 0,0 0 0,0 0 0,0 0 0,0 0 0,0 0 0,0 0 0,0 0 0,0 0 0,0 0 0,0 1 0,-1-1 0,1 0 0,0 0 0,0 0 0,0 0 0,0 0 0,0 0 0,0 0 0,0 0 0,0 0 0,0 0 0,0 0 0,0 0 0,0 0 0,0 0 0,0 0 0,0 0 0,0 1 0,0-1 0,0 0 0,0 0 0,1 0 0,-33 1 0,-748-3 0,423-11 0,-68-1 0,-353 15 0,771-1 0,0 0 0,0 0 0,0-1 0,0 0 0,1 0 0,-1-1 0,0 0 0,1 0 0,-1 0 0,1-1 0,0 0 0,0 0 0,0-1 0,0 0 0,0 0 0,1 0 0,0-1 0,0 1 0,0-1 0,0-1 0,1 1 0,-6-10 0,2 1 0,6 10 0,0 0 0,-1 0 0,1 0 0,-1 0 0,0 0 0,0 1 0,0-1 0,0 1 0,-1 0 0,-4-4 0,7 7 0,1-1 0,-1 1 0,1 0 0,-1 0 0,1 0 0,-1 0 0,0 0 0,1-1 0,-1 1 0,1 0 0,-1 0 0,0 0 0,1 1 0,-1-1 0,1 0 0,-1 0 0,1 0 0,-1 0 0,0 0 0,1 1 0,-1-1 0,1 0 0,-1 1 0,1-1 0,-1 0 0,1 1 0,0-1 0,-1 0 0,1 1 0,-1-1 0,1 1 0,0-1 0,-1 1 0,1-1 0,0 1 0,-1-1 0,1 1 0,0-1 0,0 1 0,0 0 0,-1-1 0,1 1 0,0-1 0,0 1 0,0-1 0,0 2 0,-4 31 0,4-31 0,-1 14 0,0-2 0,0-1 0,1 0 0,1 0 0,2 21 0,-2-31 0,0 0 0,0 0 0,0 0 0,0 0 0,0 0 0,0 0 0,1-1 0,-1 1 0,1 0 0,0-1 0,0 1 0,0-1 0,0 0 0,0 1 0,1-1 0,-1 0 0,1-1 0,-1 1 0,1 0 0,0-1 0,0 1 0,-1-1 0,1 0 0,5 2 0,30 5 0,0 0 0,58 2 0,80-5 0,-140-5 0,917 1 0,-438-3 0,-458 6 0,1 1 0,88 21 0,-107-18 0,15-1 0,0-2 0,0-3 0,56-5 0,-14 1 0,-20 4 0,79-4 0,-152 1 0,0 0 0,0 1 0,0-1 0,0 0 0,-1 0 0,1-1 0,-1 1 0,1-1 0,-1 1 0,1-1 0,-1 0 0,0 0 0,0 0 0,1 0 0,-2 0 0,1 0 0,0-1 0,0 1 0,-1 0 0,1-1 0,-1 0 0,0 1 0,0-1 0,0 0 0,0 0 0,0 1 0,0-1 0,-1 0 0,0 0 0,1 0 0,-1 0 0,0 0 0,-1 0 0,1 0 0,0 0 0,-1 0 0,1 1 0,-1-1 0,0 0 0,-1-3 0,1 5 0,0 0 0,0-1 0,0 1 0,0 0 0,0 0 0,0 0 0,0 0 0,-1-1 0,1 2 0,0-1 0,0 0 0,-1 0 0,1 0 0,-1 1 0,1-1 0,-1 0 0,1 1 0,-1 0 0,1-1 0,-3 1 0,-34-1 0,34 1 0,-295 27 0,-715-16 0,652-13 0,-1298 2 0,1656 0 0,-1 0 0,1 0 0,0 0 0,-1 1 0,1-1 0,0 1 0,0 1 0,-1-1 0,1 0 0,-4 3 0,5-2 0,0 0 0,0 1 0,1-1 0,-1 0 0,1 1 0,-1 0 0,1-1 0,0 1 0,0 0 0,1 0 0,-1 0 0,0 0 0,-1 5 0,-1 3 0,0 0 0,1 0 0,0 0 0,0 1 0,1-1 0,1 1 0,-1 12 0,2-21 0,0 0 0,0 0 0,0 0 0,0 1 0,1-1 0,0 0 0,-1 0 0,1 0 0,0 0 0,0 0 0,1 0 0,-1 0 0,1 0 0,-1-1 0,1 1 0,0-1 0,0 1 0,0-1 0,0 1 0,0-1 0,1 0 0,-1 0 0,1 0 0,0 0 0,-1-1 0,1 1 0,0-1 0,0 0 0,0 1 0,3 0 0,24 3 0,0-1 0,0-2 0,0-1 0,55-4 0,-24 0 0,228 1 0,-278 1 0,0 0 0,0 0 0,0-1 0,0 0 0,-1-1 0,1 0 0,-1 0 0,0-1 0,13-8 0,-5 4 0,1 1 0,0 0 0,1 1 0,-1 1 0,1 1 0,23-2 0,121 1 0,-136 6 0,-19-1-227,1-1-1,-1 0 1,0 0-1,0-1 1,12-3-1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09:05:10.1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128 347 24575,'2613'0'0,"-2525"-2"0,0-3 0,0-4 0,148-36 0,-178 31 0,0 2 0,0 4 0,105-4 0,-140 12 0,0-1 0,-1-2 0,35-7 0,-31 6 0,-1 1 0,1 0 0,28 3 0,-28 0 0,0-1 0,51-9 0,-63 7 0,36-7 0,-48 10 0,0 0 0,0 0 0,0 0 0,0 0 0,0 0 0,0 0 0,0 0 0,-1 1 0,1-1 0,0 1 0,0-1 0,0 1 0,0 0 0,0-1 0,-1 1 0,1 0 0,0 1 0,-1-1 0,1 0 0,1 2 0,-2-2 0,0 0 0,-1 0 0,1 0 0,-1 0 0,1 0 0,-1 0 0,1 1 0,-1-1 0,0 0 0,0 0 0,0 0 0,1 0 0,-1 1 0,0-1 0,0 0 0,-1 0 0,1 0 0,0 1 0,0-1 0,-1 0 0,1 0 0,0 0 0,-1 0 0,1 0 0,-1 0 0,1 0 0,-1 0 0,0 0 0,1 0 0,-1 0 0,0 0 0,0 0 0,0 0 0,0 0 0,-1 0 0,-3 3 0,1 0 0,-1-1 0,0 0 0,0 0 0,0 0 0,-9 2 0,-7 2 0,0-2 0,0 0 0,-44 3 0,-72-5 0,87-2 0,-565-17 0,200 1 0,527 17 0,438 18 0,-470-13 0,357 18 0,-372-24 0,-33 0 0,58-5 0,-88 4 0,-1 0 0,1-1 0,-1 1 0,1 0 0,-1 0 0,1-1 0,-1 1 0,0-1 0,1 0 0,-1 1 0,0-1 0,1 0 0,-1 0 0,0 1 0,0-1 0,0 0 0,0 0 0,0-1 0,2 0 0,-3 0 0,1 1 0,-1 0 0,0 0 0,1-1 0,-1 1 0,0 0 0,0 0 0,0-1 0,0 1 0,0 0 0,0-1 0,0 1 0,0 0 0,-1 0 0,1-1 0,0 1 0,-2-2 0,-1-4 0,-1 1 0,1 0 0,-1 0 0,-1 0 0,1 0 0,-11-9 0,-6-4 0,-2 1 0,1 2 0,-2 0 0,0 1 0,-1 1 0,-38-14 0,-166-49 0,204 70 0,-1 1 0,-1 2 0,0 0 0,0 2 0,0 1 0,-41 4 0,5-2 0,-60 6 0,-128 24 0,200-24 0,-78 10 0,-148 2 0,73-20 0,-288 11 0,273 4 0,-1-10 0,1-9 0,-343-53 0,479 48 0,0 4 0,-92 5 0,-19-1 0,173-1 0,19 0 0,13 0 0,31-3 0,1 2 0,54 1 0,-41 2 0,882-3 0,-609 6 0,-288-3-455,-1 3 0,50 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09:05:14.5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418 110 24575,'0'1'0,"-1"0"0,1 0 0,-1 1 0,1-1 0,-1 0 0,1 0 0,-1 0 0,0 0 0,0 0 0,0 0 0,1 0 0,-1 0 0,0 0 0,0-1 0,0 1 0,0 0 0,-1 0 0,-1 0 0,-27 14 0,21-10 0,3-2 0,1-1 0,-1 1 0,0-1 0,0 0 0,0 0 0,-12 2 0,17-4 0,1 0 0,0 0 0,0 0 0,-1 0 0,1 0 0,0 0 0,-1 0 0,1 0 0,0 0 0,-1 0 0,1 0 0,0 0 0,0 0 0,-1 0 0,1 0 0,0 0 0,-1 0 0,1 0 0,0 0 0,0 0 0,-1-1 0,1 1 0,0 0 0,-1 0 0,1 0 0,0 0 0,0-1 0,0 1 0,-1 0 0,1 0 0,0-1 0,0 1 0,0 0 0,-1 0 0,1-1 0,0 1 0,0 0 0,0 0 0,0-1 0,0 1 0,0 0 0,0-1 0,0 1 0,0 0 0,0-1 0,0 1 0,0 0 0,0-1 0,0 1 0,0 0 0,0 0 0,0-1 0,0 1 0,0 0 0,0-1 0,1 1 0,12-17 0,-1 6 0,0 1 0,1 0 0,1 1 0,0 1 0,0 0 0,0 1 0,1 0 0,18-5 0,12-1 0,73-13 0,-64 17 0,1 3 0,0 2 0,96 6 0,-149-2 0,1 0 0,-1 0 0,1 1 0,-1-1 0,1 1 0,-1 0 0,0-1 0,0 1 0,1 0 0,-1 0 0,0 1 0,0-1 0,3 2 0,-5-2 0,1 0 0,-1 0 0,1-1 0,-1 1 0,1 0 0,-1 0 0,0 0 0,1 0 0,-1 0 0,0 0 0,0 0 0,0 0 0,0 0 0,0 0 0,0 0 0,0 0 0,0 0 0,0 0 0,0 0 0,0 0 0,-1 0 0,1 0 0,0 0 0,-1 0 0,1-1 0,-1 1 0,1 0 0,-1 0 0,1 0 0,-1 0 0,0-1 0,1 1 0,-1 0 0,-1 0 0,-5 7 0,0-1 0,0 0 0,-1-1 0,0 0 0,-1 0 0,1 0 0,-18 7 0,-71 26 0,85-34 0,-81 23 0,-1-4 0,-130 15 0,100-18 0,-114 33 0,267-51 0,29-1 0,751-3 0,-772-1 0,47-8 0,14-1 0,21 7 0,126-11 0,-165 8 0,86 3 0,-136 3 0,-1-2 0,0-1 0,48-14 0,-45 10 0,1 1 0,52-4 0,-27 10 0,-8 0 0,83-12 0,-68 5 0,1 3 0,112 5 0,-66 2 0,375-2 0,-474 1 0,-1-1 0,0 1 0,0 1 0,0 0 0,0 1 0,-1 0 0,1 1 0,-1 1 0,13 5 0,15 7 0,63 18 0,-55-21 0,-43-12 0,0 0 0,0-1 0,0 1 0,0 1 0,0-1 0,5 5 0,-8-7 0,0 1 0,-1-1 0,1 1 0,0-1 0,-1 1 0,1 0 0,0-1 0,-1 1 0,1 0 0,-1 0 0,1-1 0,-1 1 0,0 0 0,1 0 0,-1 0 0,0 0 0,0-1 0,1 1 0,-1 0 0,0 0 0,0 0 0,0 0 0,0 0 0,0 0 0,0-1 0,0 1 0,0 0 0,-1 0 0,1 0 0,0 0 0,0 0 0,-1-1 0,1 1 0,-1 0 0,1 0 0,0 0 0,-1-1 0,0 1 0,0 1 0,-2 1 0,-1-1 0,1 1 0,-1 0 0,1-1 0,-1 0 0,0 0 0,0 0 0,0 0 0,0-1 0,0 0 0,-7 2 0,-54 6 0,44-7 0,-325 24 0,-24 3 0,190-10 0,155-17 0,-460 27 0,450-28 0,-57 11 0,57-6 0,-52 1 0,-640-8-1365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8:48.4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110 1 24575,'-2'0'0,"1"0"0,-1 0 0,0 1 0,1-1 0,-1 1 0,0 0 0,1-1 0,-1 1 0,0 0 0,1 0 0,0 0 0,-1 0 0,1 0 0,-1 0 0,1 0 0,0 1 0,0-1 0,0 0 0,0 1 0,0-1 0,-1 3 0,-19 39 0,11-19 0,4-15 0,0 1 0,1-1 0,1 1 0,-1 0 0,2 1 0,-1-1 0,1 1 0,1 0 0,-2 18 0,3 38 0,-1 23 0,1-88 0,1 0 0,0 0 0,0 0 0,0 0 0,0 0 0,0 0 0,0 0 0,0 0 0,1 0 0,-1 0 0,1 0 0,0 0 0,-1 0 0,1 0 0,0 0 0,0-1 0,0 1 0,0 0 0,1-1 0,-1 1 0,0 0 0,1-1 0,-1 1 0,1-1 0,3 2 0,-3-1 0,1-1 0,0 0 0,0 0 0,0 0 0,0-1 0,0 1 0,0-1 0,0 0 0,0 1 0,0-1 0,0-1 0,1 1 0,-1 0 0,0-1 0,0 0 0,5-1 0,-1-1 0,-1-1 0,0 1 0,0-1 0,-1 0 0,1-1 0,-1 1 0,0-1 0,0 0 0,0 0 0,-1-1 0,0 1 0,5-9 0,-4 6 0,1 0 0,1 0 0,-1 1 0,1-1 0,11-8 0,-4 6-1365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8:54.1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84 531 24575,'-1'-7'0,"0"0"0,-1 0 0,0 1 0,0-1 0,0 1 0,-1-1 0,0 1 0,0 0 0,0 0 0,-1 0 0,-7-8 0,5 5 0,0 1 0,0-1 0,1-1 0,-4-11 0,5 7 0,0-1 0,2 1 0,0-1 0,-1-26 0,8-60 0,-3 91 0,-1 0 0,2 0 0,-1 0 0,2 0 0,-1 1 0,1-1 0,1 1 0,-1 0 0,1 0 0,12-15 0,-12 19 0,-1-1 0,1 1 0,0 0 0,1 0 0,-1 0 0,1 1 0,0 0 0,0 0 0,0 0 0,0 1 0,1 0 0,-1 0 0,1 1 0,0 0 0,0 0 0,8-1 0,1 1 0,1 1 0,-1 1 0,21 2 0,-32-2 0,1 1 0,-1 0 0,0 1 0,1-1 0,-1 1 0,0 0 0,0 0 0,0 0 0,0 1 0,-1 0 0,1 0 0,-1 0 0,7 6 0,-7-4 0,1 0 0,-1 0 0,0 0 0,-1 0 0,1 1 0,-1 0 0,0-1 0,3 11 0,-2-2 0,0 0 0,1 25 0,5 17 0,-5-34 0,2 34 0,-5-30 163,9 36 0,1 6-1854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8:56.0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50 243 24575,'-1'-6'0,"0"1"0,0 0 0,-1-1 0,0 1 0,0 0 0,0 0 0,0 0 0,-4-5 0,-6-14 0,8 14 0,1 0 0,0 0 0,0-1 0,1 1 0,1 0 0,-1-21 0,2 28 0,0 0 0,0 1 0,0-1 0,0 0 0,1 0 0,0 0 0,-1 1 0,1-1 0,0 0 0,0 0 0,1 1 0,-1-1 0,0 1 0,1 0 0,0-1 0,-1 1 0,1 0 0,0 0 0,0 0 0,0 0 0,1 0 0,-1 0 0,0 1 0,1-1 0,-1 1 0,1 0 0,-1-1 0,1 1 0,0 0 0,2 0 0,15-2 0,-1 0 0,1 2 0,0 0 0,0 1 0,36 6 0,-51-6 0,-1 1 0,1 0 0,-1 0 0,1 0 0,-1 0 0,0 1 0,1 0 0,-1 0 0,0 0 0,0 1 0,0-1 0,-1 1 0,1 0 0,-1 0 0,1 0 0,-1 0 0,0 1 0,0-1 0,0 1 0,3 7 0,-2-2 0,0 0 0,-1 0 0,0 0 0,0 1 0,-1-1 0,0 1 0,-1-1 0,0 19 0,-1-17 0,1 9 0,-1 1 0,-4 22 0,4-37 0,-1 0 0,-1 0 0,1-1 0,-1 1 0,0-1 0,0 0 0,-1 1 0,1-1 0,-1 0 0,-1 0 0,1-1 0,-6 7 0,-5 4-1365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8:59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 24575,'66'-1'0,"76"3"0,-140-2 0,1 0 0,0 1 0,-1-1 0,1 1 0,-1 0 0,1 0 0,-1 0 0,1 0 0,-1 0 0,1 0 0,-1 1 0,0-1 0,0 1 0,0 0 0,0 0 0,0 0 0,0 0 0,0 0 0,-1 0 0,1 0 0,-1 0 0,0 1 0,1-1 0,-1 0 0,0 1 0,0-1 0,0 1 0,-1 0 0,1-1 0,0 5 0,1 8 0,-1 0 0,-1 1 0,0-1 0,-3 20 0,1-6 0,1 3 0,-1 7 0,3 49 0,7-62 0,-2-20 0,-6-6 0,1 0 0,-1-1 0,1 1 0,-1 0 0,1-1 0,-1 1 0,0 0 0,1-1 0,-1 1 0,0-1 0,1 1 0,-1-1 0,0 1 0,1-1 0,-1 1 0,0-1 0,0 1 0,0-1 0,0 0 0,0 1 0,1-1 0,21-78-1365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9:01.7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0 107 24575,'11'0'0,"-1"0"0,0 0 0,0 1 0,19 5 0,-26-5 0,0 0 0,0 0 0,0 1 0,0-1 0,0 1 0,0 0 0,0 0 0,0 0 0,-1 0 0,1 1 0,-1-1 0,0 1 0,1-1 0,-1 1 0,-1 0 0,1 0 0,0 0 0,1 3 0,11 25 0,-2 0 0,-2 1 0,14 65 0,-21-68 0,-1-5 0,-2-43 0,-1-364-1365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9:0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 72 24575,'-4'-3'0,"0"0"0,0 1 0,0-1 0,0 1 0,-1-1 0,-8-2 0,-13-8 0,20 10 0,2 1 0,0-1 0,0 1 0,0-1 0,1 0 0,-1 0 0,1 0 0,-6-7 0,9 10 0,0 0 0,0 0 0,0 0 0,0 0 0,0-1 0,0 1 0,-1 0 0,1 0 0,0 0 0,0 0 0,0 0 0,0 0 0,0 0 0,0-1 0,0 1 0,0 0 0,0 0 0,0 0 0,0 0 0,0 0 0,0-1 0,0 1 0,0 0 0,0 0 0,0 0 0,0 0 0,0 0 0,0-1 0,0 1 0,0 0 0,0 0 0,0 0 0,0 0 0,0 0 0,0 0 0,0-1 0,0 1 0,0 0 0,0 0 0,0 0 0,0 0 0,0 0 0,1 0 0,-1-1 0,0 1 0,0 0 0,9 2 0,9 9 0,-7-2 0,1 1 0,-2 1 0,1 0 0,-1 1 0,-1 0 0,11 17 0,-3 0 0,24 55 0,-34-64-1365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9:06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1 267 24575,'0'-29'0,"1"1"0,8-45 0,-8 65 0,1 0 0,0 0 0,0 0 0,1 0 0,0 0 0,1 1 0,-1 0 0,1-1 0,1 1 0,-1 0 0,1 1 0,1-1 0,8-8 0,-10 12 0,0 1 0,0-1 0,0 1 0,1-1 0,-1 1 0,0 0 0,1 1 0,-1-1 0,1 1 0,0 0 0,-1 0 0,1 1 0,0-1 0,0 1 0,0 0 0,6 1 0,-8-1 0,0 1 0,0-1 0,0 1 0,-1 0 0,1 0 0,0 0 0,-1 0 0,1 0 0,0 1 0,-1-1 0,0 1 0,1-1 0,-1 1 0,0 0 0,0 0 0,0 0 0,0 0 0,0 1 0,-1-1 0,1 0 0,-1 1 0,1-1 0,-1 1 0,0 0 0,0-1 0,0 1 0,1 5 0,5 54 0,-7-51 0,0-1 0,1 1 0,1-1 0,0 0 0,0 1 0,1-1 0,0 0 0,0 0 0,8 13 0,-11-23 0,0 0 0,0 1 0,0-1 0,1 1 0,-1-1 0,0 0 0,0 1 0,0-1 0,1 0 0,-1 1 0,0-1 0,1 0 0,-1 0 0,0 1 0,0-1 0,1 0 0,-1 0 0,0 1 0,1-1 0,-1 0 0,1 0 0,-1 0 0,0 0 0,1 1 0,-1-1 0,0 0 0,1 0 0,-1 0 0,1 0 0,-1 0 0,1 0 0,-1 0 0,0 0 0,1 0 0,-1 0 0,1 0 0,-1-1 0,0 1 0,1 0 0,-1 0 0,0 0 0,1 0 0,-1-1 0,0 1 0,1 0 0,-1 0 0,0-1 0,1 1 0,-1 0 0,0 0 0,0-1 0,1 1 0,-1 0 0,0-1 0,1 0 0,14-27 0,-8 11 0,9-13 0,-14 24 0,1 0 0,0 0 0,0 1 0,1-1 0,4-5 0,-8 11 5,0-1-1,0 1 1,1 0 0,-1 0-1,0-1 1,0 1-1,0 0 1,1 0 0,-1 0-1,0-1 1,0 1-1,0 0 1,1 0 0,-1 0-1,0 0 1,1-1-1,-1 1 1,0 0-1,0 0 1,1 0 0,-1 0-1,0 0 1,1 0-1,-1 0 1,0 0 0,0 0-1,1 0 1,-1 0-1,0 0 1,1 0 0,-1 0-1,0 0 1,1 1-1,-1-1 1,6 10 174,-3 18-1583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3:52:09.5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24 341 24575,'-3'-2'0,"2"0"0,0-2 0,-1 2 0,1-1 0,-2 1 0,2-2 0,1 2 0,-2-2 0,1 2 0,1-2 0,-1 1 0,1-3 0,-4-44 0,2 37 0,2 9 0,-1-29 0,2-49 0,-1 81 0,0 1 0,0-2 0,0 1 0,0 1 0,2-1 0,-2-1 0,0 2 0,0-1 0,0 1 0,0-1 0,1 0 0,-1 1 0,1-2 0,-1 1 0,2 1 0,-2 0 0,0 0 0,0 0 0,0 0 0,0-1 0,0 1 0,1 0 0,-1 0 0,0 0 0,0 0 0,0 0 0,0 0 0,0 0 0,1 0 0,-1 1 0,0-1 0,2 0 0,-2 0 0,0 0 0,0 0 0,0 0 0,0 0 0,0 0 0,0 0 0,1 0 0,-1 0 0,0 0 0,0 0 0,0 1 0,0-1 0,3 3 0,-2-1 0,2 1 0,-2 0 0,1-1 0,-1 1 0,2 3 0,1 10 0,0 0 0,0-1 0,-1 1 0,-2 0 0,0 1 0,1 23 0,-4-68 0,2-46 0,0 63 0,2 0 0,-1-1 0,0 2 0,9-21 0,-10 27 0,2 1 0,0 0 0,0 0 0,0 0 0,-1 0 0,2 1 0,-2-1 0,2 0 0,0 1 0,3-3 0,31-22 0,-14 13 0,-21 13 0,1-1 0,0 1 0,1-1 0,-1 0 0,-1 1 0,6-2 0,-6 3 0,-2-1 0,0 1 0,1 0 0,0 0 0,-1 0 0,2 0 0,-2 0 0,0 0 0,1 0 0,1 0 0,-2 1 0,0-1 0,1 0 0,-1 0 0,1 0 0,-1 0 0,0 0 0,2 2 0,-1-2 0,-1 1 0,0-1 0,1 0 0,-1 0 0,0 1 0,0 1 0,2-2 0,-2 0 0,1 0 0,-1 1 0,0 0 0,0-1 0,0 0 0,1 1 0,-1-1 0,0 2 0,0-2 0,0 1 0,0-1 0,0 3 0,0 5 0,0-2 0,0 1 0,0-1 0,-1 1 0,1 1 0,-3-2 0,2 1 0,0-1 0,-2 1 0,2-1 0,-8 10 0,5-7 0,0 1 0,2 0 0,-5 21 0,3 7 50,4 67 0,3-49-1515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9:12.0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365 1 24575,'1'12'0,"0"0"0,1 0 0,6 23 0,4 21 0,-8 139 0,-6-125 0,3-69 0,-1-1 0,0 0 0,0 1 0,0-1 0,0 1 0,0-1 0,0 0 0,1 1 0,-1-1 0,0 1 0,0-1 0,0 1 0,-1-1 0,1 0 0,0 1 0,0-1 0,0 1 0,0-1 0,0 0 0,0 1 0,-1-1 0,1 1 0,0-1 0,0 0 0,0 1 0,-1-1 0,1 0 0,0 1 0,-1-1 0,1 0 0,0 0 0,-1 1 0,1-1 0,-1 1 0,-10-14 0,-12-36 0,21 42 0,-41-108 0,10 24 0,29 82 0,0-1 0,-1 1 0,-1 0 0,0 0 0,0 0 0,-14-14 0,20 23 0,-1-1 0,0 1 0,0-1 0,0 0 0,1 1 0,-1-1 0,1 0 0,-1 0 0,0 1 0,1-1 0,-1 0 0,1 0 0,0 0 0,-1 0 0,1 0 0,0 0 0,-1 0 0,1 1 0,0-1 0,0 0 0,0 0 0,0 0 0,0-1 0,0 1 0,1 1 0,0-1 0,-1 1 0,1-1 0,0 1 0,-1-1 0,1 1 0,0 0 0,0 0 0,-1-1 0,1 1 0,0 0 0,0 0 0,-1 0 0,1 0 0,0 0 0,0 0 0,0 0 0,-1 0 0,3 0 0,7 1 0,0 1 0,18 6 0,-20-6 0,0 1 0,-1 1 0,0 0 0,0 0 0,0 0 0,0 1 0,-1 0 0,1 0 0,-1 0 0,-1 1 0,1 0 0,-1 0 0,8 12 0,-7-8 0,0 0 0,-1 1 0,-1-1 0,0 1 0,0 0 0,-1 0 0,0 0 0,-1 0 0,1 15 0,2 5 0,1 0 0,1 0 0,14 38 0,-11-41 0,-1 0 0,-2 0 0,-1 1 0,3 35 0,-8 264 0,-3-158 0,2 144 0,-2-296 0,0 1 0,-1 0 0,-1-1 0,-1 1 0,-13 32 0,3-8 0,14-40 0,-1 0 0,1 0 0,0-1 0,-1 1 0,0 0 0,1-1 0,-1 0 0,0 1 0,0-1 0,0 0 0,-1 0 0,1 0 0,0 0 0,-1 0 0,1 0 0,-1-1 0,0 1 0,0-1 0,1 0 0,-1 0 0,0 0 0,0 0 0,-5 0 0,-5 1 0,-1 0 0,0-2 0,-27-1 0,21 0 0,13 1 0,-1-1 0,1 0 0,-1 0 0,1 0 0,0-1 0,-1 0 0,1-1 0,0 0 0,1 0 0,-9-5 0,4 1 0,0-1 0,1-1 0,1 1 0,-1-2 0,-7-10 0,-30-24 0,30 29 0,-19-22 0,32 33 0,1 0 0,-1-1 0,1 0 0,0 1 0,0-1 0,1 0 0,0-1 0,0 1 0,0 0 0,-1-7 0,2 9 0,1 0 0,0 0 0,0 0 0,0 0 0,0 0 0,1 1 0,-1-1 0,1 0 0,0 0 0,0 0 0,0 1 0,0-1 0,0 0 0,1 1 0,-1-1 0,1 1 0,-1-1 0,1 1 0,0 0 0,0 0 0,0 0 0,0 0 0,1 0 0,3-3 0,7-3 0,0 0 0,1 1 0,23-9 0,-10 5 0,62-34-1365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9:15.4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82 258 24575,'-1'-8'0,"0"-1"0,0 0 0,-1 1 0,-5-15 0,-4-24 0,6 18 0,0 1 0,-16-45 0,20 72 0,1 0 0,0 0 0,0-1 0,0 1 0,-1 0 0,1 0 0,0-1 0,1 1 0,-1 0 0,0-1 0,0 1 0,0 0 0,1 0 0,0-2 0,4 0 0,3 11 0,-5-2 0,-1 0 0,1 1 0,-1 0 0,0-1 0,-1 1 0,0 0 0,1 13 0,-2 53 0,0-43 0,0 11 0,-2 52 0,2-91 0,-1 1 0,1-1 0,0 1 0,-1-1 0,0 0 0,1 1 0,-1-1 0,0 0 0,0 1 0,0-1 0,-1 0 0,1 0 0,0 0 0,-1 0 0,1 0 0,-1 0 0,0-1 0,0 1 0,0 0 0,0-1 0,0 1 0,0-1 0,0 0 0,0 0 0,0 0 0,-1 0 0,-1 1 0,3-2 0,0 0 0,1 0 0,-1-1 0,1 1 0,-1 0 0,0 0 0,1 0 0,-1-1 0,1 1 0,-1 0 0,1-1 0,-1 1 0,1 0 0,-1-1 0,1 1 0,-1-1 0,1 1 0,-1-1 0,1 1 0,0-1 0,-1 1 0,1-1 0,0 1 0,0-1 0,-1 1 0,1-1 0,0 0 0,0 1 0,0-1 0,0 1 0,0-1 0,-1 0 0,1 1 0,0-1 0,1-1 0,-2-27 0,1 25 0,1-47-1365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4:29:19.0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 0 24575,'-5'0'0,"-5"0"0,-2 5 0,2 5 0,2 6 0,3 5 0,2 3 0,2 2 0,0 1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3:06:28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60 24575,'19'-1'0,"-1"-1"0,0-1 0,29-8 0,0 0 0,4-1 0,-32 7 0,0 0 0,0 2 0,0 0 0,30 0 0,-47 3 0,1-1 0,-1 2 0,0-1 0,1 0 0,-1 0 0,1 1 0,-1 0 0,0-1 0,0 1 0,1 0 0,-1 0 0,0 0 0,0 0 0,0 1 0,0-1 0,0 0 0,0 1 0,-1-1 0,1 1 0,0 0 0,-1 0 0,1 0 0,-1 0 0,0 0 0,1 0 0,-1 0 0,0 0 0,0 0 0,-1 0 0,1 1 0,0-1 0,-1 0 0,1 1 0,-1 2 0,1 0 0,-2 0 0,1-1 0,0 1 0,-1 0 0,0-1 0,0 1 0,0-1 0,0 0 0,-1 1 0,0-1 0,0 0 0,0 0 0,-1 0 0,1 0 0,-1 0 0,-6 7 0,3-6 0,0 0 0,-1 0 0,0-1 0,0 1 0,0-2 0,0 1 0,0-1 0,-14 4 0,-67 14 0,63-16 0,9-3 0,-31 1 0,34-3 0,-1 0 0,-19 5 0,32-3 0,5 1 0,9 2 0,39 9 0,0-3 0,1-1 0,89 3 0,-110-12 149,-16 0-451,0-1-1,0-1 0,0 0 0,29-6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3:06:32.0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63 321 24575,'-3'0'0,"1"0"0,0-1 0,0 1 0,0-1 0,0 0 0,0 1 0,0-1 0,0 0 0,1 0 0,-1 0 0,0-1 0,0 1 0,1 0 0,-1-1 0,1 1 0,-1-1 0,1 1 0,-1-1 0,1 0 0,0 0 0,0 1 0,0-1 0,0 0 0,-1-3 0,-1-2 0,0-1 0,1 0 0,-1 0 0,-1-15 0,1 5 0,1-1 0,1 0 0,2-23 0,-1 36 0,1 0 0,0 0 0,0 0 0,0 1 0,1-1 0,0 0 0,0 1 0,1-1 0,-1 1 0,1 0 0,0 0 0,1 0 0,-1 0 0,6-5 0,-4 5 0,0 0 0,0 0 0,1 1 0,0 0 0,0 0 0,0 0 0,0 1 0,1 0 0,-1 0 0,1 1 0,8-3 0,-11 4 0,0 1 0,0 0 0,0-1 0,0 1 0,0 0 0,0 1 0,0-1 0,0 1 0,0 0 0,0 0 0,0 0 0,0 0 0,0 1 0,-1 0 0,1-1 0,-1 1 0,1 1 0,-1-1 0,0 0 0,0 1 0,4 3 0,2 4 0,-1 0 0,0 0 0,-1 1 0,0 0 0,0 0 0,-1 1 0,8 23 0,-7-15 0,-1 1 0,-1-1 0,-1 1 0,2 25 0,-4-10 0,-3 71 0,0-103 18,1 0 0,-1 0 0,0 0 0,0-1 0,0 1 0,0 0 0,-1-1 0,1 1 0,-1-1 0,0 0 0,0 1 0,-1-1 0,1 0 0,0 0 0,-1 0 0,0-1 0,0 1 0,-5 3 0,2-2-189,0-1 0,0 0 1,-1 0-1,1 0 0,-1-1 1,0 0-1,0-1 0,0 1 1,-8 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3:06:34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294 610 24575,'-6'-50'0,"1"17"0,-13-478 0,18 496 0,0 21 0,0 26 0,-17 379 0,13-381 0,2-5 0,0-1 0,-3 1 0,0-1 0,-9 26 0,14-48 0,-1-1 0,1 1 0,-1 0 0,0 0 0,0-1 0,0 1 0,0-1 0,0 1 0,0-1 0,0 1 0,0-1 0,-1 0 0,1 1 0,-1-1 0,1 0 0,-1 0 0,1 0 0,-1 0 0,1 0 0,-1 0 0,0-1 0,0 1 0,-1 0 0,0-1 0,0 0 0,0 0 0,1 0 0,-1 0 0,0-1 0,0 0 0,1 1 0,-1-1 0,0 0 0,1 0 0,-1 0 0,1 0 0,-5-3 0,-2-3 0,0 0 0,0 0 0,0-1 0,1 0 0,1 0 0,-11-14 0,7 3 0,0 0 0,2-1 0,0 0 0,1-1 0,1 1 0,1-1 0,1-1 0,-3-24 0,9 27 0,2 20 0,3 11 0,9 41 0,14 87 0,-15-70 0,-7-27 0,-4-25 0,0 0 0,1-1 0,1 1 0,7 19 0,-10-35 0,-1 1 0,0-1 0,1 0 0,-1 0 0,1 1 0,0-1 0,0 0 0,-1 0 0,1-1 0,1 1 0,-1 0 0,0-1 0,0 1 0,1-1 0,-1 0 0,5 2 0,-2-1 0,0-1 0,0 0 0,0 0 0,0-1 0,0 1 0,0-1 0,0 0 0,8-2 0,-2 0 0,0 0 0,-1-1 0,1 0 0,-1-1 0,0 0 0,0-1 0,17-10 0,10-14 0,-24 18 0,1 1 0,22-13 0,-24 17-227,1-1-1,-1-1 1,0 1-1,-1-2 1,18-16-1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1:10.09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1:25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85 24575,'0'0'0,"0"0"0,0 0 0,0 0 0,0-1 0,0 1 0,1 0 0,-1 0 0,0 0 0,0 0 0,0 0 0,0-1 0,0 1 0,0 0 0,0 0 0,0 0 0,0 0 0,0 0 0,0 0 0,1 0 0,-1-1 0,0 1 0,0 0 0,0 0 0,0 0 0,0 0 0,0 0 0,1 0 0,-1 0 0,0 0 0,0 0 0,0 0 0,0 0 0,0 0 0,1 0 0,-1 0 0,0 0 0,0 0 0,0 0 0,0 0 0,0 0 0,1 0 0,-1 0 0,0 0 0,0 0 0,11 4 0,8 8 0,-6 0 0,-13-12 0,0 0 0,0 0 0,0 1 0,1-1 0,-1 0 0,0 0 0,0 0 0,0 1 0,0-1 0,0 0 0,0 0 0,0 0 0,0 1 0,0-1 0,0 0 0,0 0 0,0 0 0,0 1 0,0-1 0,0 0 0,0 0 0,0 0 0,0 1 0,0-1 0,0 0 0,0 0 0,0 0 0,0 1 0,-1-1 0,1 0 0,0 0 0,0 0 0,0 0 0,0 1 0,-2-1 0,1 1 0,-1-1 0,1 0 0,-1 0 0,1 1 0,-1-1 0,1 0 0,-1 0 0,1-1 0,-1 1 0,1 0 0,-1 0 0,1-1 0,-1 1 0,1-1 0,-2 0 0,-23-10 0,1-1 0,0-1 0,-35-25 0,91 65 0,-25-21 0,0 0 0,0-1 0,0 1 0,1-1 0,0 0 0,0-1 0,0 0 0,0 0 0,1 0 0,0-1 0,11 3 0,-18-5 0,1-1 0,0 1 0,0 0 0,0 0 0,-1 0 0,1 0 0,-1 0 0,1 0 0,-1 0 0,1 0 0,-1 1 0,1-1 0,-1 1 0,0-1 0,0 1 0,0-1 0,0 1 0,0 0 0,0 0 0,0-1 0,-1 1 0,1 0 0,-1 0 0,1 0 0,-1 0 0,0 0 0,0-1 0,1 1 0,-1 0 0,0 0 0,-1 0 0,1 0 0,0 0 0,-1 0 0,1 0 0,-1 0 0,1-1 0,-1 1 0,0 0 0,0 0 0,0-1 0,-2 3 0,3-3 0,0-1 0,0 0 0,0 0 0,0 0 0,0 0 0,0 0 0,0 1 0,0-1 0,-1 0 0,1 0 0,0 0 0,0 0 0,0 0 0,0 0 0,0 0 0,-1 1 0,1-1 0,0 0 0,0 0 0,0 0 0,0 0 0,-1 0 0,1 0 0,0 0 0,0 0 0,0 0 0,0 0 0,-1 0 0,1 0 0,0 0 0,0 0 0,0 0 0,-1 0 0,1 0 0,0 0 0,0 0 0,0 0 0,0-1 0,-1 1 0,1 0 0,0 0 0,0 0 0,0 0 0,0 0 0,0 0 0,0 0 0,-1-1 0,1 1 0,-4-13 0,2-14 0,3 8 0,-3-26 0,1 42 0,0 0 0,0 0 0,0 0 0,0 0 0,0 0 0,-1 1 0,1-1 0,-1 0 0,1 1 0,-1-1 0,0 1 0,-4-4 0,-13-14 0,-7-7 0,26 27 0,0 0 0,0 0 0,0 0 0,0 0 0,0 0 0,0-1 0,0 1 0,1 0 0,-1 0 0,0 0 0,0 0 0,0 0 0,0 0 0,0 0 0,0 0 0,0 0 0,0 0 0,0-1 0,0 1 0,0 0 0,0 0 0,0 0 0,0 0 0,0 0 0,0 0 0,0 0 0,0-1 0,0 1 0,0 0 0,0 0 0,0 0 0,0 0 0,0 0 0,0 0 0,0 0 0,0-1 0,0 1 0,0 0 0,0 0 0,0 0 0,0 0 0,0 0 0,0 0 0,0 0 0,0 0 0,-1 0 0,1-1 0,0 1 0,0 0 0,0 0 0,0 0 0,0 0 0,0 0 0,0 0 0,0 0 0,0 0 0,-1 0 0,1 0 0,0 0 0,0 0 0,0 0 0,0 0 0,0 0 0,0 0 0,-1 0 0,15 1 0,19 8 0,88 37-1365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1:34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800 733 24575,'1'-1'0,"0"0"0,1 0 0,-1 1 0,1-1 0,-1 0 0,1 1 0,-1-1 0,1 1 0,-1-1 0,1 1 0,-1 0 0,1 0 0,0-1 0,-1 1 0,1 0 0,1 1 0,0-1 0,236-2 0,-237 2 0,-1-1 0,1 1 0,-1 1 0,0-1 0,1 0 0,-1 0 0,1 0 0,-1 1 0,0-1 0,1 1 0,-1-1 0,0 1 0,1 0 0,-1-1 0,0 1 0,0 0 0,1 0 0,-1 0 0,0 0 0,0 0 0,0 0 0,0 0 0,0 2 0,0-2 0,-1 0 0,0 0 0,0 0 0,0 0 0,0 1 0,0-1 0,0 0 0,-1 0 0,1 0 0,0 0 0,-1 0 0,1 0 0,0 1 0,-1-1 0,0 0 0,1 0 0,-1 0 0,1 0 0,-1-1 0,0 1 0,0 0 0,0 0 0,1 0 0,-1 0 0,0-1 0,0 1 0,0 0 0,0-1 0,-2 1 0,-2 3 0,-1 0 0,0 0 0,0-1 0,-1 0 0,1 0 0,-1-1 0,1 1 0,-1-2 0,-11 3 0,17-4 0,1 0 0,-1 0 0,1 0 0,0 0 0,-1-1 0,1 1 0,0 0 0,-1 0 0,1 0 0,0 0 0,-1-1 0,1 1 0,0 0 0,-1 0 0,1-1 0,0 1 0,0 0 0,-1-1 0,1 1 0,0 0 0,0-1 0,0 1 0,0 0 0,-1-1 0,1 1 0,0 0 0,0-1 0,0 1 0,0-1 0,0 1 0,0 0 0,0-1 0,0 1 0,0 0 0,0-1 0,0 1 0,0-1 0,0 1 0,0 0 0,0-1 0,1 1 0,-1 0 0,0-1 0,0 1 0,0 0 0,0-1 0,1 1 0,-1 0 0,1-1 0,0-5 0,-12 11 0,-12 7 0,18-10 0,-1 1 0,0 0 0,1 1 0,0-1 0,-6 6 0,10-9 0,1 0 0,0 0 0,0 1 0,0-1 0,0 0 0,0 0 0,0 1 0,0-1 0,-1 0 0,1 0 0,0 1 0,0-1 0,0 0 0,0 0 0,0 1 0,0-1 0,0 0 0,0 0 0,0 0 0,0 1 0,0-1 0,0 0 0,1 0 0,-1 1 0,0-1 0,0 0 0,0 0 0,0 1 0,0-1 0,0 0 0,1 0 0,-1 0 0,0 1 0,0-1 0,0 0 0,0 0 0,1 0 0,-1 0 0,0 0 0,0 1 0,0-1 0,1 0 0,-1 0 0,0 0 0,0 0 0,1 0 0,-1 0 0,0 0 0,0 0 0,1 0 0,-1 0 0,0 0 0,0 0 0,1 0 0,15 3 0,-16-3 0,40 1 0,-32-2 0,0 1 0,-1 0 0,1 0 0,0 1 0,12 2 0,-20-2 0,1-1 0,-1 0 0,0 0 0,1 0 0,-1 0 0,0 1 0,0-1 0,0 0 0,1 0 0,-1 1 0,0-1 0,0 0 0,0 0 0,0 1 0,1-1 0,-1 0 0,0 1 0,0-1 0,0 0 0,0 1 0,0-1 0,0 0 0,0 1 0,0-1 0,0 0 0,0 1 0,0-1 0,0 0 0,0 0 0,0 1 0,0-1 0,0 0 0,0 1 0,-1-1 0,1 0 0,0 1 0,0-1 0,0 0 0,0 0 0,-1 1 0,1-1 0,0 0 0,0 0 0,0 1 0,-1-1 0,1 0 0,0 0 0,0 0 0,-1 0 0,1 1 0,0-1 0,-1 0 0,-14 13 0,5-6 0,1-1 0,-1 0 0,0 0 0,0-1 0,-1-1 0,0 1 0,-17 3 0,28-8 0,0 1 0,0-1 0,-1 0 0,1 0 0,0 0 0,0 0 0,0 0 0,-1 0 0,1 0 0,0 0 0,0 0 0,0 0 0,-1 0 0,1 0 0,0 0 0,0 0 0,0 0 0,-1 0 0,1 0 0,0 0 0,0 0 0,0 0 0,0 0 0,-1 0 0,1-1 0,0 1 0,0 0 0,0 0 0,0 0 0,-1 0 0,1 0 0,0 0 0,0-1 0,0 1 0,0 0 0,0 0 0,0 0 0,-1 0 0,1-1 0,0 1 0,0 0 0,0 0 0,0 0 0,0-1 0,0 1 0,0 0 0,0 0 0,7-11 0,13-9 0,-20 20 0,2-2 0,0 0 0,1 0 0,-1 0 0,0 0 0,-1 0 0,1 0 0,0-1 0,1-2 0,-3 5 0,0-1 0,0 1 0,0-1 0,1 1 0,-1 0 0,0-1 0,0 1 0,0-1 0,0 1 0,0-1 0,0 1 0,0-1 0,-1 1 0,1 0 0,0-1 0,0 1 0,0-1 0,0 1 0,-1 0 0,1-1 0,0 1 0,-1-1 0,-13-8 0,-10 2 0,1 1 0,-1 1 0,-40-4 0,-8 0 0,70 9 0,1-1 0,0 1 0,-1 0 0,1 0 0,0-1 0,-1 1 0,1-1 0,0 1 0,-1-1 0,1 0 0,0 1 0,-2-2 0,3 1 0,0 1 0,0 0 0,0 0 0,0-1 0,0 1 0,0 0 0,0 0 0,0-1 0,0 1 0,0 0 0,1 0 0,-1-1 0,0 1 0,0 0 0,0 0 0,0-1 0,0 1 0,0 0 0,1 0 0,-1 0 0,0-1 0,0 1 0,0 0 0,1 0 0,-1 0 0,0 0 0,0-1 0,1 1 0,-1 0 0,0 0 0,0 0 0,1 0 0,-1 0 0,0 0 0,0 0 0,1 0 0,4-2 0,1 0 0,0 0 0,0 1 0,8-1 0,40-1 0,65 3 0,-118 0 0,0 0 0,-1 0 0,1 0 0,0 0 0,-1 0 0,1 0 0,0 0 0,-1 0 0,1 0 0,0 1 0,-1-1 0,1 0 0,0 0 0,-1 1 0,1-1 0,-1 0 0,1 1 0,-1-1 0,1 0 0,0 1 0,-1-1 0,1 1 0,-1-1 0,0 1 0,1-1 0,0 2 0,-1-1 0,0-1 0,0 1 0,-1 0 0,1 0 0,0 0 0,0 0 0,-1-1 0,1 1 0,0 0 0,-1 0 0,1-1 0,-1 1 0,1 0 0,-1-1 0,0 1 0,1 0 0,-2 0 0,-39 30 0,34-26 0,4-3 0,3-2 0,-1 0 0,0 1 0,1-1 0,-1 0 0,0 1 0,1-1 0,-1 1 0,1-1 0,-1 1 0,0-1 0,1 1 0,-1-1 0,1 1 0,-1-1 0,1 1 0,0 0 0,-1-1 0,1 1 0,0 0 0,-1-1 0,1 1 0,0 0 0,0-1 0,0 1 0,0 0 0,-1 0 0,1-1 0,0 1 0,0 0 0,0-1 0,1 1 0,-1 0 0,0 0 0,0 0 0,0 0 0,0 0 0,0 0 0,0 0 0,0 0 0,0 0 0,0-1 0,0 1 0,-1 0 0,1 0 0,0 0 0,-1 0 0,1-1 0,0 1 0,-1 0 0,1 0 0,-1-1 0,1 1 0,-1 0 0,0-1 0,1 1 0,-1-1 0,0 1 0,1-1 0,-2 2 0,-23 14 0,16-11 0,9-5 0,0 0 0,-1 0 0,1 0 0,0 0 0,0 1 0,-1-1 0,1 0 0,0 0 0,-1 0 0,1 0 0,0 1 0,0-1 0,0 0 0,-1 0 0,1 0 0,0 1 0,0-1 0,0 0 0,-1 0 0,1 1 0,0-1 0,0 0 0,0 1 0,0-1 0,0 0 0,0 0 0,0 1 0,0-1 0,0 0 0,0 1 0,0-1 0,0 0 0,0 1 0,0-1 0,0 0 0,0 1 0,0-1 0,0 0 0,0 0 0,0 1 0,15 5 0,27-4 0,-39-2 0,22 0 0,-13 0 0,0 0 0,0 0 0,1 1 0,-1 1 0,18 4 0,-29-5 0,0-1 0,0 1 0,0-1 0,0 1 0,0 0 0,0 0 0,0-1 0,0 1 0,0 0 0,-1 0 0,1 0 0,0 0 0,-1 0 0,1 0 0,0 0 0,-1 0 0,1 0 0,-1 0 0,0 0 0,1 1 0,-1-1 0,0 0 0,1 0 0,-1 0 0,0 0 0,0 1 0,0-1 0,0 0 0,0 0 0,-1 0 0,1 1 0,0-1 0,-1 2 0,0-2 0,1 1 0,0 0 0,0 0 0,0-1 0,0 1 0,0 0 0,0 0 0,0-1 0,0 1 0,1 0 0,-1-1 0,1 1 0,-1 0 0,1-1 0,0 1 0,1 2 0,2 0 0,0 0 0,1 0 0,-1-1 0,1 0 0,0 0 0,0 0 0,0 0 0,10 3 0,48 12 0,-38-11 0,-11-4 0,25 8 0,-37-10 0,0 0 0,0-1 0,0 1 0,-1 0 0,1 0 0,0 0 0,-1 0 0,1 0 0,-1 0 0,1 1 0,-1-1 0,1 1 0,-1-1 0,0 1 0,0-1 0,1 3 0,-1-3 0,-1 0 0,0 0 0,1 0 0,-1 0 0,0 0 0,0 0 0,0 0 0,0 0 0,0 0 0,0 0 0,0 0 0,-1 1 0,1-1 0,0 0 0,0 0 0,-1 0 0,1 0 0,-1 0 0,1 0 0,-2 1 0,-15 17 0,15-17 0,0 0 0,0-1 0,0 1 0,0 0 0,1 0 0,-1 1 0,0-1 0,-1 3 0,3-4 0,0-1 0,0 1 0,0-1 0,0 1 0,0-1 0,1 1 0,-1-1 0,0 0 0,0 1 0,0-1 0,0 1 0,1-1 0,-1 1 0,0-1 0,0 0 0,1 1 0,-1-1 0,0 0 0,1 1 0,-1-1 0,0 0 0,1 1 0,-1-1 0,0 0 0,1 0 0,-1 0 0,1 1 0,-1-1 0,0 0 0,1 0 0,-1 0 0,1 0 0,-1 0 0,1 0 0,22 5 0,-16-4 0,-6-1 0,-1 0 0,1 1 0,0-1 0,0 0 0,-1 0 0,1 0 0,0 0 0,-1 1 0,1-1 0,0 0 0,-1 0 0,1 1 0,0-1 0,-1 1 0,1-1 0,0 1 0,-1-1 0,1 1 0,-1-1 0,1 1 0,-1-1 0,1 1 0,-1 0 0,0-1 0,1 1 0,-1 0 0,0-1 0,1 2 0,-1 0 0,-1-1 0,1 0 0,-1 1 0,1-1 0,-1 0 0,1 1 0,-1-1 0,0 0 0,0 0 0,0 0 0,-1 2 0,-7 13 0,9-16 0,1 0 0,-1 1 0,0-1 0,0 1 0,1-1 0,-1 1 0,0-1 0,0 1 0,1-1 0,-1 0 0,0 1 0,1-1 0,-1 0 0,1 1 0,-1-1 0,0 0 0,1 0 0,-1 1 0,1-1 0,-1 0 0,1 0 0,-1 0 0,1 0 0,-1 1 0,1-1 0,-1 0 0,1 0 0,-1 0 0,2 0 0,18 2 0,-18-2 0,27 0 0,-21-1 0,-1 1 0,1 0 0,0 1 0,13 2 0,-21-3 0,1 0 0,-1 0 0,0 0 0,0 0 0,1 0 0,-1 0 0,0 0 0,0 0 0,1 0 0,-1 0 0,0 0 0,0 0 0,1 0 0,-1 1 0,0-1 0,0 0 0,0 0 0,1 0 0,-1 0 0,0 1 0,0-1 0,0 0 0,0 0 0,1 0 0,-1 1 0,0-1 0,0 0 0,0 0 0,0 0 0,0 1 0,0-1 0,0 0 0,0 0 0,0 1 0,0-1 0,0 0 0,0 0 0,0 1 0,0-1 0,0 1 0,-9 8 0,-17 3 0,17-8 0,-1-1 0,0 0 0,0 0 0,0-1 0,-1-1 0,1 0 0,0 0 0,-18-2 0,28 1 0,-1 0 0,1 0 0,0 0 0,-1 0 0,1 0 0,0 0 0,-1 0 0,1 0 0,0 0 0,0-1 0,-1 1 0,1 0 0,0 0 0,0 0 0,-1 0 0,1-1 0,0 1 0,0 0 0,-1 0 0,1-1 0,0 1 0,0 0 0,0 0 0,0-1 0,-1 1 0,1 0 0,0 0 0,0-1 0,0 1 0,0 0 0,0-1 0,0 1 0,0 0 0,0-1 0,5-12 0,19-14 0,-19 23 0,-2 0 0,-1 2 0,0 0 0,0 0 0,0 0 0,0-1 0,0 1 0,-1-1 0,2-2 0,-3 5 0,0-1 0,0 1 0,1 0 0,-1 0 0,0-1 0,0 1 0,0 0 0,0 0 0,-1 0 0,1-1 0,0 1 0,0 0 0,0 0 0,0 0 0,0-1 0,0 1 0,0 0 0,0 0 0,0 0 0,0-1 0,-1 1 0,1 0 0,0 0 0,0 0 0,0 0 0,0-1 0,0 1 0,-1 0 0,1 0 0,0 0 0,0 0 0,0 0 0,-1 0 0,1 0 0,-17-2 0,-18 10 0,35-8 0,0 0 0,0 0 0,0 0 0,0 0 0,0 0 0,0 0 0,0 0 0,1 0 0,-1 0 0,0 0 0,0 0 0,0 0 0,0 0 0,0 0 0,0 0 0,0 0 0,0 0 0,0 0 0,0 0 0,0 0 0,0 0 0,0 0 0,0 0 0,0 0 0,1 1 0,-1-1 0,0 0 0,0 0 0,0 0 0,0 0 0,0 0 0,0 0 0,0 0 0,0 0 0,0 0 0,0 0 0,0 0 0,0 0 0,0 1 0,0-1 0,0 0 0,0 0 0,0 0 0,0 0 0,0 0 0,0 0 0,0 0 0,0 0 0,0 0 0,0 0 0,-1 0 0,1 0 0,0 1 0,0-1 0,0 0 0,23 0 0,53-6 0,1 4 0,-1 3 0,77 11 0,-117-3 0,-35-9 0,-1 0 0,1 0 0,-1 0 0,1 0 0,-1 1 0,1-1 0,-1 0 0,0 0 0,1 0 0,-1 1 0,1-1 0,-1 0 0,1 0 0,-1 1 0,0-1 0,1 0 0,-1 1 0,0-1 0,1 1 0,-1-1 0,0 0 0,0 1 0,1-1 0,-1 1 0,0-1 0,0 1 0,0-1 0,1 0 0,-1 1 0,0-1 0,0 1 0,0-1 0,0 1 0,0-1 0,0 1 0,0-1 0,0 1 0,0-1 0,0 1 0,0-1 0,-1 1 0,1-1 0,0 1 0,0-1 0,0 1 0,-1-1 0,1 0 0,0 1 0,0-1 0,-1 1 0,1-1 0,0 0 0,-1 1 0,1-1 0,-1 0 0,1 1 0,0-1 0,-1 0 0,1 0 0,-1 1 0,1-1 0,-1 0 0,1 0 0,-1 0 0,-5 4 0,-1-1 0,1 0 0,-1 0 0,0 0 0,1-1 0,-1 0 0,0-1 0,-9 1 0,-62 3 0,59-4 0,-32 0 0,0-2 0,-90-13 0,113 5 0,28 9 0,0-1 0,-1 1 0,1 0 0,-1 0 0,1-1 0,0 1 0,-1 0 0,1-1 0,0 1 0,-1 0 0,1-1 0,0 1 0,0 0 0,-1-1 0,1 1 0,0-1 0,0 1 0,0 0 0,-1-1 0,1 1 0,0-1 0,0 1 0,0-1 0,0 1 0,0-1 0,0 1 0,0 0 0,0-1 0,0 1 0,0-1 0,0 1 0,0-1 0,0 1 0,1-1 0,-1 1 0,0 0 0,0-1 0,0 1 0,1-1 0,-1 1 0,0 0 0,0-1 0,1 1 0,-1 0 0,0-1 0,1 1 0,-1 0 0,0-1 0,1 1 0,-1 0 0,1 0 0,-1-1 0,0 1 0,1 0 0,-1 0 0,1 0 0,5-4 0,0 1 0,0 0 0,1 0 0,-1 0 0,1 1 0,-1 0 0,10-1 0,50-7 0,-59 9 0,85-3 0,-100 6 0,2-3 0,10-3 0,-43-2 0,-9 5 0,-119-8 0,151 6 0,25 0 0,29 0 0,298 2 0,-371-3 0,0-1 0,0-2 0,0-1 0,1-2 0,-50-21 0,82 30 0,-1 0 0,1 0 0,-1 0 0,1 0 0,0 0 0,0-1 0,-1 1 0,1-1 0,0 0 0,-3-2 0,5 3 0,0 1 0,0-1 0,0 1 0,-1 0 0,1-1 0,0 1 0,0-1 0,0 1 0,0-1 0,0 1 0,0-1 0,0 1 0,0-1 0,0 1 0,0 0 0,0-1 0,0 1 0,0-1 0,0 1 0,0-1 0,1 1 0,-1-1 0,0 1 0,14-14 0,2 5 0,0 1 0,0 0 0,1 1 0,19-5 0,74-16 0,-90 23 0,320-51 0,8-3 0,-335 55 0,-13 4 0,1 0 0,-1 0 0,0 0 0,0 0 0,0-1 0,0 1 0,0 0 0,0 0 0,0 0 0,0 0 0,0 0 0,0 0 0,0 0 0,0 0 0,0 0 0,0 0 0,0 0 0,0 0 0,0-1 0,0 1 0,0 0 0,0 0 0,0 0 0,0 0 0,0 0 0,0 0 0,0 0 0,0 0 0,0 0 0,0 0 0,0-1 0,0 1 0,0 0 0,0 0 0,0 0 0,0 0 0,0 0 0,0 0 0,0 0 0,0 0 0,0 0 0,0 0 0,0 0 0,0 0 0,0-1 0,0 1 0,-1 0 0,1 0 0,0 0 0,0 0 0,0 0 0,0 0 0,0 0 0,0 0 0,0 0 0,0 0 0,0 0 0,-1 0 0,-24-5 0,-612-49 0,609 50 0,20 0 0,8 3 0,0 1 0,0 0 0,0-1 0,0 1 0,1 0 0,-1-1 0,0 1 0,0 0 0,0-1 0,0 1 0,1 0 0,-1-1 0,0 1 0,0 0 0,1 0 0,-1-1 0,0 1 0,1 0 0,-1 0 0,0 0 0,1-1 0,-1 1 0,0 0 0,1 0 0,-1 0 0,0 0 0,1 0 0,0 0 0,12-6 0,1 1 0,0 1 0,0 1 0,26-4 0,63 0 0,-85 6 0,160-1 0,-157 4 0,-20-2 0,-1 0 0,0 0 0,0 0 0,0 0 0,0 0 0,0 0 0,0 0 0,1 0 0,-1 0 0,0 0 0,0 0 0,0 0 0,0 0 0,0 0 0,0 0 0,1 0 0,-1 0 0,0 0 0,0 0 0,0 0 0,0 0 0,0 0 0,0 0 0,0 1 0,0-1 0,1 0 0,-1 0 0,0 0 0,0 0 0,0 0 0,0 0 0,0 0 0,0 0 0,0 1 0,0-1 0,0 0 0,0 0 0,0 0 0,0 0 0,0 0 0,0 0 0,0 1 0,0-1 0,0 0 0,0 0 0,0 0 0,0 0 0,0 0 0,0 0 0,0 1 0,0-1 0,0 0 0,0 0 0,0 0 0,0 0 0,0 0 0,0 0 0,0 1 0,-10 5 0,-15 3 0,-18 0 0,-76 5 0,35-6 0,72-4 0,19 1 0,27 5 0,-26-8 0,11 4 0,4-1 0,-1 2 0,0 0 0,37 19 0,-58-26 0,-1 1 0,1-1 0,0 1 0,0-1 0,0 1 0,0-1 0,0 1 0,0-1 0,-1 1 0,1 0 0,0-1 0,-1 1 0,1 0 0,0 0 0,-1 0 0,1-1 0,-1 1 0,1 0 0,-1 0 0,0 0 0,1 0 0,-1 0 0,0 0 0,0 0 0,1 0 0,-1 0 0,0 1 0,-1 0 0,1-1 0,-1 0 0,0 0 0,0 1 0,0-1 0,1 0 0,-1 0 0,0 0 0,0 0 0,-1 0 0,1 0 0,0 0 0,0 0 0,0 0 0,-1-1 0,0 2 0,-9 3 0,0-1 0,0 1 0,-16 2 0,19-4 0,2-2 0,1 1 0,-1-1 0,0 1 0,0-2 0,1 1 0,-1-1 0,-11 0 0,17 0 0,0 0 0,-1 0 0,1 0 0,0 0 0,0 0 0,0 0 0,0 0 0,0 0 0,0 0 0,0 0 0,0 0 0,0 0 0,0 0 0,-1 0 0,1 0 0,0 0 0,0-1 0,0 1 0,0 0 0,0 0 0,0 0 0,0 0 0,0 0 0,0 0 0,0 0 0,0 0 0,0 0 0,0 0 0,0 0 0,0-1 0,0 1 0,0 0 0,0 0 0,0 0 0,0 0 0,0 0 0,0 0 0,0 0 0,0 0 0,0 0 0,0-1 0,0 1 0,0 0 0,0 0 0,0 0 0,0 0 0,0 0 0,0 0 0,0 0 0,0 0 0,0 0 0,0 0 0,0 0 0,0-1 0,0 1 0,1 0 0,-1 0 0,0 0 0,0 0 0,0 0 0,0 0 0,9-6 0,10-4 0,78-13 0,-88 21 0,-282 9 0,243-7 0,313 0 0,-321 0 0,-54 8 0,159-20 0,70-3 0,29-5 0,-145 15 0,-21 5 0,0 0 0,0 0 0,0 0 0,0 0 0,0 0 0,-1-1 0,1 1 0,0 0 0,0 0 0,0 0 0,0 0 0,0 0 0,0 0 0,0 0 0,0 0 0,0 0 0,-1 0 0,1 0 0,0-1 0,0 1 0,0 0 0,0 0 0,0 0 0,0 0 0,0 0 0,0 0 0,0 0 0,0-1 0,0 1 0,0 0 0,0 0 0,0 0 0,0 0 0,0 0 0,0 0 0,0-1 0,0 1 0,0 0 0,0 0 0,0 0 0,0 0 0,0 0 0,0 0 0,0 0 0,0-1 0,0 1 0,0 0 0,0 0 0,1 0 0,-1 0 0,0 0 0,0 0 0,0 0 0,0 0 0,0 0 0,0 0 0,0-1 0,0 1 0,1 0 0,-1 0 0,0 0 0,0 0 0,0 0 0,0 0 0,0 0 0,-8-3 0,-1 1 0,1 0 0,-1 0 0,-14-1 0,1 1 0,-369-40 0,382 42 0,5-1 0,0 1 0,0 0 0,0-1 0,0 1 0,0 1 0,0-1 0,0 1 0,0-1 0,0 1 0,0 0 0,0 1 0,-6 2 0,10-4 0,-1 1 0,1-1 0,0 0 0,0 1 0,-1-1 0,1 1 0,0-1 0,0 0 0,0 1 0,0-1 0,-1 1 0,1-1 0,0 1 0,0-1 0,0 0 0,0 1 0,0-1 0,0 1 0,0-1 0,0 1 0,0-1 0,0 1 0,1-1 0,-1 1 0,0-1 0,0 0 0,0 1 0,0-1 0,1 1 0,-1-1 0,0 0 0,0 1 0,1-1 0,-1 0 0,0 1 0,1-1 0,-1 0 0,1 1 0,15 12 0,0-5 0,1 0 0,-1-1 0,1 0 0,1-1 0,22 4 0,-13-5 0,-1 0 0,43 1 0,-315-20 0,222 9 0,24 5 0,0 0 0,0 0 0,0 0 0,0 0 0,0 0 0,-1 0 0,1 0 0,0 0 0,0 0 0,0 0 0,0 0 0,0 0 0,0 0 0,0 0 0,-1 0 0,1 0 0,0 0 0,0 0 0,0 0 0,0 0 0,0 0 0,0-1 0,0 1 0,0 0 0,-1 0 0,1 0 0,0 0 0,0 0 0,0 0 0,0 0 0,0 0 0,0 0 0,0 0 0,0-1 0,0 1 0,0 0 0,0 0 0,0 0 0,0 0 0,0 0 0,0 0 0,-1 0 0,1 0 0,0-1 0,0 1 0,0 0 0,0 0 0,0 0 0,1 0 0,-1 0 0,0 0 0,0 0 0,0-1 0,0 1 0,0 0 0,0 0 0,0 0 0,0 0 0,0 0 0,10-4 0,16 1 0,19 0 0,0 2 0,52 6 0,-97-5 0,1 0 0,0 0 0,0 0 0,0 0 0,-1 0 0,1 0 0,0 0 0,0 0 0,0 0 0,-1 0 0,1 1 0,0-1 0,0 0 0,-1 1 0,1-1 0,0 0 0,-1 1 0,1-1 0,0 1 0,-1-1 0,1 1 0,-1-1 0,1 1 0,0 0 0,-2 0 0,0 0 0,0 0 0,0 0 0,0-1 0,-1 1 0,1-1 0,0 1 0,0 0 0,-1-1 0,1 0 0,0 1 0,-1-1 0,1 0 0,-3 0 0,-67 8 0,1-3 0,-87-4 0,72-2 0,-10 0 0,108 1 0,1-1 0,1 1 0,-1 1 0,28 4 0,-41-5 0,0 0 0,-1 0 0,1 0 0,0 1 0,-1-1 0,1 0 0,-1 0 0,1 0 0,0 1 0,-1-1 0,1 0 0,-1 0 0,1 1 0,-1-1 0,1 0 0,-1 1 0,1-1 0,-1 1 0,1-1 0,-1 1 0,1-1 0,-1 1 0,0-1 0,1 2 0,-1-2 0,0 1 0,-1-1 0,1 1 0,0-1 0,-1 1 0,1-1 0,-1 1 0,1-1 0,-1 0 0,1 1 0,-1-1 0,1 1 0,-1-1 0,1 0 0,-1 0 0,1 1 0,-1-1 0,1 0 0,-2 1 0,-34 9 0,-53 1 0,0-5 0,-137-5 0,213-3 0,0 0 0,1-1 0,-1 0 0,0-1 0,1 0 0,-13-7 0,-12-3 0,-422-178 0,446 186 0,7 4 0,1-1 0,-1 1 0,1-1 0,-1 0 0,1-1 0,0 1 0,0-1 0,1 0 0,-1 0 0,1 0 0,0-1 0,-4-5 0,8 9 0,-1 0 0,1 0 0,0 0 0,0 0 0,0 0 0,0 0 0,0 0 0,0 0 0,0 0 0,0 0 0,0 0 0,0 0 0,1 0 0,-1 0 0,0 0 0,1 0 0,-1 0 0,1 0 0,-1 0 0,1 0 0,-1 0 0,1 1 0,0-1 0,-1 0 0,1 0 0,0 1 0,0-1 0,-1 0 0,1 1 0,0-1 0,0 1 0,0-1 0,0 1 0,0-1 0,0 1 0,1-1 0,42-14 0,-39 14 0,37-9 0,0 2 0,0 3 0,67-2 0,-102 6 0,-13-1 0,-23-3 0,16 3 0,-97-19 0,1-6 0,-127-48 0,233 74 0,-9-3 0,-1-1 0,1 0 0,0-1 0,-20-13 0,31 19 0,1-1 0,-1 1 0,0-1 0,1 1 0,-1-1 0,0 1 0,1-1 0,-1 1 0,1-1 0,-1 0 0,1 1 0,-1-1 0,1 0 0,-1 0 0,1 1 0,0-1 0,-1 0 0,1 0 0,0 0 0,0 1 0,-1-1 0,1 0 0,0 0 0,0 0 0,0 0 0,0 1 0,1-3 0,-1 2 0,1 0 0,0 0 0,0-1 0,0 1 0,0 0 0,0 0 0,0 0 0,0 0 0,0 0 0,0 1 0,0-1 0,0 0 0,1 0 0,1 0 0,9-4 0,-1 1 0,1 1 0,13-3 0,-20 5 0,176-34 0,38-9 0,-205 38 0,-14 6 0,0 0 0,0 0 0,0 0 0,0-1 0,0 1 0,0 0 0,0 0 0,0 0 0,0-1 0,0 1 0,0 0 0,0 0 0,-1 0 0,1 0 0,0-1 0,0 1 0,0 0 0,0 0 0,0 0 0,0 0 0,0 0 0,0-1 0,-1 1 0,1 0 0,0 0 0,0 0 0,0 0 0,0 0 0,-1 0 0,1 0 0,0-1 0,0 1 0,0 0 0,0 0 0,-1 0 0,1 0 0,0 0 0,0 0 0,-31-8 0,29 8 0,-144-21 0,-18-4 0,163 25 0,0 0 0,0 0 0,1 0 0,-1 0 0,0 0 0,0-1 0,0 1 0,0 0 0,1 0 0,-1-1 0,0 1 0,0-1 0,1 1 0,-1 0 0,0-1 0,0 1 0,1-1 0,-1 0 0,1 1 0,-2-2 0,2 1 0,1 1 0,-1-1 0,0 1 0,1-1 0,-1 1 0,1 0 0,-1-1 0,0 1 0,1-1 0,-1 1 0,1 0 0,-1-1 0,1 1 0,-1 0 0,1-1 0,0 1 0,-1 0 0,1 0 0,-1 0 0,2-1 0,39-9 0,94-4 0,-53 8 0,-66 3 0,-13 0 0,-26-4 0,-80-10 0,-131-28 0,204 34 0,21 2 0,9 8 0,0 1 0,0 0 0,0-1 0,0 1 0,0-1 0,0 1 0,0-1 0,0 1 0,1 0 0,-1-1 0,0 1 0,0 0 0,0-1 0,1 1 0,-1-1 0,0 1 0,1 0 0,-1 0 0,0-1 0,1 1 0,-1 0 0,0 0 0,1-1 0,-1 1 0,0 0 0,1 0 0,-1 0 0,1-1 0,0 1 0,10-4 0,1-1 0,-1 2 0,1 0 0,22-3 0,54-2 0,-58 6 0,266-6 0,-272 12 0,-24-4 0,0 0 0,1 0 0,-1 0 0,0 0 0,0 0 0,1 0 0,-1 1 0,0-1 0,0 0 0,0 0 0,0 0 0,1 0 0,-1 1 0,0-1 0,0 0 0,0 0 0,0 0 0,0 1 0,0-1 0,1 0 0,-1 0 0,0 0 0,0 1 0,0-1 0,0 0 0,0 0 0,0 1 0,0-1 0,0 0 0,0 0 0,0 1 0,0-1 0,0 0 0,0 0 0,0 1 0,-1-1 0,1 0 0,0 0 0,0 0 0,0 1 0,0-1 0,-3 3 0,0-1 0,1 1 0,-1-1 0,0 0 0,-1 0 0,1 0 0,0 0 0,0-1 0,-5 2 0,-47 16 0,0-2 0,-93 15 0,92-21 0,-88 16 0,129-22 0,27-5 0,26-2 0,129-12 0,-148 17 0,-28 3 0,-30 6 0,16-7 0,15-2 0,0-1 0,0-1 0,0 1 0,0-1 0,0 0 0,-12-1 0,20 0 0,-1 0 0,1 0 0,0 0 0,0 0 0,0 0 0,0 0 0,0 0 0,0 0 0,0 0 0,-1 0 0,1 0 0,0 0 0,0 0 0,0-1 0,0 1 0,0 0 0,0 0 0,0 0 0,0 0 0,0 0 0,-1 0 0,1 0 0,0 0 0,0 0 0,0-1 0,0 1 0,0 0 0,0 0 0,0 0 0,0 0 0,0 0 0,0 0 0,0 0 0,0-1 0,0 1 0,0 0 0,0 0 0,0 0 0,0 0 0,0 0 0,0 0 0,0 0 0,0-1 0,0 1 0,0 0 0,0 0 0,0 0 0,0 0 0,0 0 0,0 0 0,1 0 0,-1 0 0,0-1 0,0 1 0,0 0 0,0 0 0,0 0 0,0 0 0,0 0 0,0 0 0,0 0 0,1 0 0,-1 0 0,0 0 0,0 0 0,8-6 0,15-4 0,1 1 0,0 1 0,0 0 0,35-4 0,-20 4 0,58-11 0,-192 18 0,-12 2 0,102 0 0,12 2 0,20 2 0,91 1 0,148 26 0,-259-31 0,-2 0 0,0 0 0,0 0 0,0 0 0,0 0 0,0 1 0,-1 0 0,7 3 0,-10-5 0,-1 0 0,0 1 0,0-1 0,0 0 0,0 0 0,1 0 0,-1 0 0,0 0 0,0 0 0,0 1 0,0-1 0,0 0 0,1 0 0,-1 0 0,0 0 0,0 1 0,0-1 0,0 0 0,0 0 0,0 0 0,0 1 0,0-1 0,0 0 0,0 0 0,0 0 0,0 1 0,0-1 0,0 0 0,0 0 0,0 0 0,0 1 0,0-1 0,0 0 0,0 0 0,0 0 0,0 1 0,0-1 0,-8 6 0,-13 0 0,21-6 0,-76 16-1365,58-11-5461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13:31:41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187 140 24575,'312'-11'0,"-277"10"0,-24 0 0,0 0 0,0 1 0,1 0 0,-1 1 0,17 3 0,-27-4 0,-1 0 0,0 0 0,0 0 0,0 0 0,0 0 0,0 1 0,0-1 0,0 0 0,1 0 0,-1 0 0,0 0 0,0 0 0,0 0 0,0 0 0,0 0 0,0 0 0,0 0 0,0 0 0,0 1 0,0-1 0,0 0 0,0 0 0,0 0 0,1 0 0,-1 0 0,0 0 0,0 0 0,0 1 0,0-1 0,0 0 0,0 0 0,0 0 0,0 0 0,0 0 0,0 0 0,0 0 0,0 1 0,0-1 0,0 0 0,-1 0 0,1 0 0,0 0 0,0 0 0,0 0 0,0 0 0,0 0 0,0 1 0,0-1 0,0 0 0,0 0 0,0 0 0,0 0 0,0 0 0,-1 0 0,1 0 0,0 0 0,0 0 0,0 0 0,0 0 0,0 0 0,0 0 0,0 0 0,-1 1 0,1-1 0,0 0 0,0 0 0,0 0 0,0 0 0,0 0 0,-11 4 0,-20 3 0,-1-2 0,1 0 0,-1-3 0,-60-2 0,45 0 0,-4 1 0,22 1 0,1-2 0,-1-1 0,-52-8 0,81 9 0,0 0 0,-1 0 0,1 0 0,0 0 0,0 0 0,0 0 0,0 0 0,-1 0 0,1 0 0,0 0 0,0 0 0,0 0 0,-1 0 0,1 0 0,0 0 0,0 0 0,0 0 0,0 0 0,-1 0 0,1-1 0,0 1 0,0 0 0,0 0 0,0 0 0,0 0 0,0 0 0,-1 0 0,1-1 0,0 1 0,0 0 0,0 0 0,0 0 0,0 0 0,0-1 0,0 1 0,0 0 0,0 0 0,0 0 0,0 0 0,0-1 0,0 1 0,0 0 0,0 0 0,0 0 0,0-1 0,8-4 0,16-3 0,24 1 0,0 2 0,64 2 0,-83 3 0,-107-1 0,0-3 0,-131-24 0,209 28 0,-1 0 0,0 0 0,0 0 0,0 0 0,1-1 0,-1 1 0,0 0 0,0 0 0,1 0 0,-1-1 0,0 1 0,0 0 0,1-1 0,-1 1 0,0 0 0,1-1 0,-1 1 0,0-1 0,1 1 0,-2-2 0,15-4 0,33 0 0,-45 6 0,77-7 0,-1 3 0,145 13 0,-211-6 0,-29-2 0,-35-2 0,-17-2 0,-1-4 0,2-2 0,-98-26 0,160 31 0,13 0 0,13 1 0,288-1 0,-277 5 0,4 0 0,37 6 0,-66-4 0,-11-1 0,-16 1 0,-213 1 0,221-6 0,24 0 0,23-2 0,21 4 0,0 2 0,79 12 0,107 33 0,-236-46 0,153 39 0,-155-39 0,-7 0 0,-17-2 0,20 1 0,0 0 0,0 0 0,0-1 0,0 1 0,0 0 0,0-1 0,1 1 0,-1-1 0,0 0 0,0 1 0,0-1 0,1 0 0,-1 0 0,0 0 0,1 0 0,-1-1 0,1 1 0,-1 0 0,1-1 0,-1 1 0,0-3 0,2 4 0,0-1 0,0 0 0,0 0 0,0 0 0,0 0 0,1 0 0,-1 0 0,0 0 0,0 0 0,1 0 0,-1 0 0,1 1 0,-1-1 0,1 0 0,-1 0 0,1 0 0,0 1 0,-1-1 0,1 0 0,0 1 0,-1-1 0,1 1 0,0-1 0,0 1 0,0-1 0,1 0 0,25-11 0,-10 7 0,1 1 0,25-3 0,-7 1 0,-35 6 0,-1 0 0,0 0 0,1 0 0,-1 0 0,0 0 0,0 0 0,1 0 0,-1 0 0,0 0 0,0 0 0,1 0 0,-1 0 0,0 0 0,0 0 0,1 0 0,-1-1 0,0 1 0,0 0 0,1 0 0,-1 0 0,0 0 0,0 0 0,0 0 0,1-1 0,-1 1 0,0 0 0,0 0 0,0 0 0,1-1 0,-1 1 0,0 0 0,0 0 0,0-1 0,0 1 0,0 0 0,0-1 0,-10-3 0,-19-2 0,-183-21 0,306 29 0,-11-2 0,-61 1 0,15 0 0,1 2 0,66 13 0,-103-16 10,0 1 0,0-1 0,0 0 0,0 0 0,0 1 0,0-1 1,0 0-1,0 1 0,0-1 0,0 1 0,-1 0 0,1-1 0,0 1 0,0-1 0,0 1 0,0 1 0,-1-2-4,0 1-1,0-1 1,0 0 0,0 1-1,0-1 1,0 0 0,0 1-1,0-1 1,0 0 0,-1 1-1,1-1 1,0 0 0,0 1 0,0-1-1,-1 0 1,1 0 0,0 1-1,0-1 1,-1 0 0,1 0-1,0 1 1,0-1 0,-1 0-1,1 0 1,0 0 0,-1 0 0,1 1-1,0-1 1,-1 0 0,-4 2-291,1 0 1,-1-1-1,0 1 1,0-1-1,-5 0 1,-1 0-6542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ED3E0-79BF-45F0-AFDF-4B8EA6ED6053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CE2DF-F7D2-4CE2-8063-36176E141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52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E2DF-F7D2-4CE2-8063-36176E141E6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98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Usually intercept is the mean of the reference group. Effects are added or subtracted from that. This gives the marginal effect of one with respect to another. </a:t>
            </a:r>
          </a:p>
          <a:p>
            <a:r>
              <a:rPr lang="en-IN" dirty="0"/>
              <a:t>0 </a:t>
            </a:r>
            <a:r>
              <a:rPr lang="en-IN" dirty="0">
                <a:sym typeface="Wingdings" panose="05000000000000000000" pitchFamily="2" charset="2"/>
              </a:rPr>
              <a:t> reference level ; 1  second level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the main effect is to be interpreted, use sum contrast coding. </a:t>
            </a:r>
            <a:r>
              <a:rPr lang="en-IN" dirty="0">
                <a:sym typeface="Wingdings" panose="05000000000000000000" pitchFamily="2" charset="2"/>
              </a:rPr>
              <a:t> Equivalent to mean </a:t>
            </a:r>
            <a:r>
              <a:rPr lang="en-IN" dirty="0" err="1">
                <a:sym typeface="Wingdings" panose="05000000000000000000" pitchFamily="2" charset="2"/>
              </a:rPr>
              <a:t>centering</a:t>
            </a:r>
            <a:r>
              <a:rPr lang="en-IN" dirty="0">
                <a:sym typeface="Wingdings" panose="05000000000000000000" pitchFamily="2" charset="2"/>
              </a:rPr>
              <a:t> </a:t>
            </a:r>
          </a:p>
          <a:p>
            <a:r>
              <a:rPr lang="en-IN" dirty="0">
                <a:sym typeface="Wingdings" panose="05000000000000000000" pitchFamily="2" charset="2"/>
              </a:rPr>
              <a:t>-1  first level , 1   second level , 0  still the reference level. When we use it , the Intercept becomes the mean (grand mean across all cells ) without condition.</a:t>
            </a:r>
          </a:p>
          <a:p>
            <a:endParaRPr lang="en-IN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en-IN" b="0" i="0" dirty="0">
                <a:solidFill>
                  <a:srgbClr val="555555"/>
                </a:solidFill>
                <a:effectLst/>
                <a:latin typeface="Helvetica Neue"/>
              </a:rPr>
              <a:t>The main effects are traditionally interpreted as the difference between levels of a given factor, collapsed across all other factors</a:t>
            </a:r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 The estimate is how much the condition’s mean varies from the grand mean  main effect rather than marginal effect. 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The mean intensity of mutant is 21.6 units less than the grand mean.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E2DF-F7D2-4CE2-8063-36176E141E6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40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Usually intercept is the mean of the reference group. Effects are added or subtracted from that. This gives the marginal effect of one with respect to another. </a:t>
            </a:r>
          </a:p>
          <a:p>
            <a:r>
              <a:rPr lang="en-IN" dirty="0"/>
              <a:t>0 </a:t>
            </a:r>
            <a:r>
              <a:rPr lang="en-IN" dirty="0">
                <a:sym typeface="Wingdings" panose="05000000000000000000" pitchFamily="2" charset="2"/>
              </a:rPr>
              <a:t> reference level ; 1  second level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the main effect is to be interpreted, use sum contrast coding. </a:t>
            </a:r>
            <a:r>
              <a:rPr lang="en-IN" dirty="0">
                <a:sym typeface="Wingdings" panose="05000000000000000000" pitchFamily="2" charset="2"/>
              </a:rPr>
              <a:t> Equivalent to mean </a:t>
            </a:r>
            <a:r>
              <a:rPr lang="en-IN" dirty="0" err="1">
                <a:sym typeface="Wingdings" panose="05000000000000000000" pitchFamily="2" charset="2"/>
              </a:rPr>
              <a:t>centering</a:t>
            </a:r>
            <a:r>
              <a:rPr lang="en-IN" dirty="0">
                <a:sym typeface="Wingdings" panose="05000000000000000000" pitchFamily="2" charset="2"/>
              </a:rPr>
              <a:t> </a:t>
            </a:r>
          </a:p>
          <a:p>
            <a:r>
              <a:rPr lang="en-IN" dirty="0">
                <a:sym typeface="Wingdings" panose="05000000000000000000" pitchFamily="2" charset="2"/>
              </a:rPr>
              <a:t>-1  first level , 1   second level , 0  still the reference level. When we use it , the Intercept becomes the mean (grand mean across all cells ) without condition.</a:t>
            </a:r>
          </a:p>
          <a:p>
            <a:endParaRPr lang="en-IN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en-IN" b="0" i="0" dirty="0">
                <a:solidFill>
                  <a:srgbClr val="555555"/>
                </a:solidFill>
                <a:effectLst/>
                <a:latin typeface="Helvetica Neue"/>
              </a:rPr>
              <a:t>The main effects are traditionally interpreted as the difference between levels of a given factor, collapsed across all other factors</a:t>
            </a:r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 The estimate is how much the condition’s mean varies from the grand mean  main effect rather than marginal effect. 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The mean intensity of mutant is 21.6 units less than the grand mean.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E2DF-F7D2-4CE2-8063-36176E141E6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75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Usually intercept is the mean of the reference group. Effects are added or subtracted from that. This gives the marginal effect of one with respect to another. </a:t>
            </a:r>
          </a:p>
          <a:p>
            <a:r>
              <a:rPr lang="en-IN" dirty="0"/>
              <a:t>0 </a:t>
            </a:r>
            <a:r>
              <a:rPr lang="en-IN" dirty="0">
                <a:sym typeface="Wingdings" panose="05000000000000000000" pitchFamily="2" charset="2"/>
              </a:rPr>
              <a:t> reference level ; 1  second level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the main effect is to be interpreted, use sum contrast coding. </a:t>
            </a:r>
            <a:r>
              <a:rPr lang="en-IN" dirty="0">
                <a:sym typeface="Wingdings" panose="05000000000000000000" pitchFamily="2" charset="2"/>
              </a:rPr>
              <a:t> Equivalent to mean </a:t>
            </a:r>
            <a:r>
              <a:rPr lang="en-IN" dirty="0" err="1">
                <a:sym typeface="Wingdings" panose="05000000000000000000" pitchFamily="2" charset="2"/>
              </a:rPr>
              <a:t>centering</a:t>
            </a:r>
            <a:r>
              <a:rPr lang="en-IN" dirty="0">
                <a:sym typeface="Wingdings" panose="05000000000000000000" pitchFamily="2" charset="2"/>
              </a:rPr>
              <a:t> </a:t>
            </a:r>
          </a:p>
          <a:p>
            <a:r>
              <a:rPr lang="en-IN" dirty="0">
                <a:sym typeface="Wingdings" panose="05000000000000000000" pitchFamily="2" charset="2"/>
              </a:rPr>
              <a:t>-1  first level , 1   second level , 0  still the reference level. When we use it , the Intercept becomes the mean (grand mean across all cells ) without condition.</a:t>
            </a:r>
          </a:p>
          <a:p>
            <a:endParaRPr lang="en-IN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en-IN" b="0" i="0" dirty="0">
                <a:solidFill>
                  <a:srgbClr val="555555"/>
                </a:solidFill>
                <a:effectLst/>
                <a:latin typeface="Helvetica Neue"/>
              </a:rPr>
              <a:t>The main effects are traditionally interpreted as the difference between levels of a given factor, collapsed across all other factors</a:t>
            </a:r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 The estimate is how much the condition’s mean varies from the grand mean  main effect rather than marginal effect. 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The mean intensity of mutant is 21.6 units less than the grand mean.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E2DF-F7D2-4CE2-8063-36176E141E6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84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Usually intercept is the mean of the reference group. Effects are added or subtracted from that. This gives the marginal effect of one with respect to another. </a:t>
            </a:r>
          </a:p>
          <a:p>
            <a:r>
              <a:rPr lang="en-IN" dirty="0"/>
              <a:t>0 </a:t>
            </a:r>
            <a:r>
              <a:rPr lang="en-IN" dirty="0">
                <a:sym typeface="Wingdings" panose="05000000000000000000" pitchFamily="2" charset="2"/>
              </a:rPr>
              <a:t> reference level ; 1  second level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the main effect is to be interpreted, use sum contrast coding. </a:t>
            </a:r>
            <a:r>
              <a:rPr lang="en-IN" dirty="0">
                <a:sym typeface="Wingdings" panose="05000000000000000000" pitchFamily="2" charset="2"/>
              </a:rPr>
              <a:t> Equivalent to mean </a:t>
            </a:r>
            <a:r>
              <a:rPr lang="en-IN" dirty="0" err="1">
                <a:sym typeface="Wingdings" panose="05000000000000000000" pitchFamily="2" charset="2"/>
              </a:rPr>
              <a:t>centering</a:t>
            </a:r>
            <a:r>
              <a:rPr lang="en-IN" dirty="0">
                <a:sym typeface="Wingdings" panose="05000000000000000000" pitchFamily="2" charset="2"/>
              </a:rPr>
              <a:t> </a:t>
            </a:r>
          </a:p>
          <a:p>
            <a:r>
              <a:rPr lang="en-IN" dirty="0">
                <a:sym typeface="Wingdings" panose="05000000000000000000" pitchFamily="2" charset="2"/>
              </a:rPr>
              <a:t>-1  first level , 1   second level , 0  still the reference level. When we use it , the Intercept becomes the mean (grand mean across all cells ) without condition.</a:t>
            </a:r>
          </a:p>
          <a:p>
            <a:endParaRPr lang="en-IN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en-IN" b="0" i="0" dirty="0">
                <a:solidFill>
                  <a:srgbClr val="555555"/>
                </a:solidFill>
                <a:effectLst/>
                <a:latin typeface="Helvetica Neue"/>
              </a:rPr>
              <a:t>The main effects are traditionally interpreted as the difference between levels of a given factor, collapsed across all other factors</a:t>
            </a:r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 The estimate is how much the condition’s mean varies from the grand mean  main effect rather than marginal effect. 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The mean intensity of mutant is 21.6 units less than the grand mean.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E2DF-F7D2-4CE2-8063-36176E141E6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80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Usually intercept is the mean of the reference group. Effects are added or subtracted from that. This gives the marginal effect of one with respect to another. </a:t>
            </a:r>
          </a:p>
          <a:p>
            <a:r>
              <a:rPr lang="en-IN" dirty="0"/>
              <a:t>0 </a:t>
            </a:r>
            <a:r>
              <a:rPr lang="en-IN" dirty="0">
                <a:sym typeface="Wingdings" panose="05000000000000000000" pitchFamily="2" charset="2"/>
              </a:rPr>
              <a:t> reference level ; 1  second level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the main effect is to be interpreted, use sum contrast coding. </a:t>
            </a:r>
            <a:r>
              <a:rPr lang="en-IN" dirty="0">
                <a:sym typeface="Wingdings" panose="05000000000000000000" pitchFamily="2" charset="2"/>
              </a:rPr>
              <a:t> Equivalent to mean </a:t>
            </a:r>
            <a:r>
              <a:rPr lang="en-IN" dirty="0" err="1">
                <a:sym typeface="Wingdings" panose="05000000000000000000" pitchFamily="2" charset="2"/>
              </a:rPr>
              <a:t>centering</a:t>
            </a:r>
            <a:r>
              <a:rPr lang="en-IN" dirty="0">
                <a:sym typeface="Wingdings" panose="05000000000000000000" pitchFamily="2" charset="2"/>
              </a:rPr>
              <a:t> </a:t>
            </a:r>
          </a:p>
          <a:p>
            <a:r>
              <a:rPr lang="en-IN" dirty="0">
                <a:sym typeface="Wingdings" panose="05000000000000000000" pitchFamily="2" charset="2"/>
              </a:rPr>
              <a:t>-1  first level , 1   second level , 0  still the reference level. When we use it , the Intercept becomes the mean (grand mean across all cells ) without condition.</a:t>
            </a:r>
          </a:p>
          <a:p>
            <a:endParaRPr lang="en-IN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en-IN" b="0" i="0" dirty="0">
                <a:solidFill>
                  <a:srgbClr val="555555"/>
                </a:solidFill>
                <a:effectLst/>
                <a:latin typeface="Helvetica Neue"/>
              </a:rPr>
              <a:t>The main effects are traditionally interpreted as the difference between levels of a given factor, collapsed across all other factors</a:t>
            </a:r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 The estimate is how much the condition’s mean varies from the grand mean  main effect rather than marginal effect. 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The mean intensity of mutant is 21.6 units less than the grand mean.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CE2DF-F7D2-4CE2-8063-36176E141E6B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40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5988-C20F-44DF-B460-727C198CF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D8158-0B09-488E-BFA5-39238030F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DEF44-9E81-46E0-8523-804A3E95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90995-69FB-4D7E-9319-0F20E76F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61FE1-D7B9-41E2-8A26-A44F3CA4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24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E7CE-5FD2-4ECB-967C-F0E97A3C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86D60-2961-4011-9CE5-20A34B86B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5111-3450-4FDF-861F-E25FA30A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FD463-D422-438B-B017-4AF00767F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14580-531C-4968-8F6D-A06EBB91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19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668FA-7AD4-4CDE-AF92-710A9B503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FB830-9614-4D08-BB64-07C28FE66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B4220-724D-4CAE-8E8A-F249907B6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4C4D5-3CDA-4017-8C34-E4E1A9BA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B464D-E112-4620-9F03-44E794E4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16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73BD-1CEC-44EE-959D-E3F9FA11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3FDA-8038-437D-8570-7012F4E3B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C4FB0-9D44-410A-88A1-A57EBC61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BC8A2-C87F-4724-B101-F3455E53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23CE-F2C6-41BC-A7FA-BC7CDE9C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85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EF39-67E7-462E-9DEB-A240A8A51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58C83-A0AE-4225-9399-610ADA243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A2186-B10B-4C2F-9304-00D8161E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61195-8AD0-4D45-BA40-FCC2A735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DF127-7592-4D86-B448-7516DD9A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39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C468-5E23-4BFC-B5F0-DF226E9D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7D1E-CC2F-412E-BDD4-9FA245248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162F0-23AC-4AD7-8586-CD32E167C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08CDE-EA21-49ED-A818-D39D25F8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A772A-45A1-4C8B-8EC0-114F5185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3CF1E-F11F-4DCE-A97C-39C1C492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62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ED4E-4625-407D-B4E8-C0211474A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14C7C-6899-4DB6-874B-03451BA22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8CA6-F9B5-49B4-A4EB-823E1DBBD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5FB8D-8D28-4258-9362-624095F72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F4AAD-0495-412E-9400-8AD75E63B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4A07D-4CCB-42E6-AE7D-57A5FFB5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1DB8A-42DA-46B0-A8BE-600EA826B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878B3-B3B0-4CE6-9BAD-644B551E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85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C147-F62E-42C2-B40D-2BBFF318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5551E-3811-4C3D-9160-C7C90511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56206-5B89-486C-A62A-63D65A33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E87E3-8811-4C0A-B806-87248C6A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37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AC61A-A081-4B97-B9B4-40A08918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52DD2-21C2-4B83-9A50-DF54346B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0C15B-8819-492A-ADFD-9A92D22C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48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0854-BD50-4ED5-AEA8-5E97FF5D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2414-7586-4287-B065-1FF4E587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29DA4-608C-4AA3-9A46-19378BDBB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7F451-3AD1-45F0-8C97-D7FE0073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7CDBE-BAE2-45EC-B954-6CCC9B26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8F774-ECB1-47E9-BEF8-2B6F397A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30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DA3D-DC7E-4CC3-98BA-BB47A497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DE9FE-A05C-42E2-8168-B375FFA6F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238EE-7641-49E2-B2E3-92C353EC1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7688E-5709-4654-AE69-35CA1145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BF780-C39A-43F9-8915-B2E738BD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A865B-1724-47AD-92EF-D30134F1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16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13E8A-BFD8-4C5E-AE60-6201BC7E1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74BBB-D3E8-4159-9AC1-E4551C8A4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7BE7A-F503-43B4-8521-B871AD942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391F4-02CB-423B-9DDA-B5506940D99F}" type="datetimeFigureOut">
              <a:rPr lang="en-IN" smtClean="0"/>
              <a:t>11-10-2022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218B8-F7DC-400F-887E-3A1606950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57C44-E8B2-4F4A-A658-83469DABD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1E616-67A9-4232-90C4-BF3CBD1C7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10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65.png"/><Relationship Id="rId5" Type="http://schemas.openxmlformats.org/officeDocument/2006/relationships/image" Target="../media/image58.png"/><Relationship Id="rId1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microsoft.com/office/2007/relationships/hdphoto" Target="../media/hdphoto6.wdp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8" Type="http://schemas.microsoft.com/office/2007/relationships/hdphoto" Target="../media/hdphoto1.wdp"/><Relationship Id="rId26" Type="http://schemas.openxmlformats.org/officeDocument/2006/relationships/image" Target="../media/image8.png"/><Relationship Id="rId39" Type="http://schemas.openxmlformats.org/officeDocument/2006/relationships/customXml" Target="../ink/ink12.xml"/><Relationship Id="rId21" Type="http://schemas.openxmlformats.org/officeDocument/2006/relationships/customXml" Target="../ink/ink2.xml"/><Relationship Id="rId34" Type="http://schemas.openxmlformats.org/officeDocument/2006/relationships/image" Target="../media/image13.png"/><Relationship Id="rId42" Type="http://schemas.openxmlformats.org/officeDocument/2006/relationships/image" Target="../media/image17.png"/><Relationship Id="rId47" Type="http://schemas.openxmlformats.org/officeDocument/2006/relationships/customXml" Target="../ink/ink16.xml"/><Relationship Id="rId50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9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24" Type="http://schemas.openxmlformats.org/officeDocument/2006/relationships/customXml" Target="../ink/ink5.xml"/><Relationship Id="rId32" Type="http://schemas.openxmlformats.org/officeDocument/2006/relationships/image" Target="../media/image12.png"/><Relationship Id="rId37" Type="http://schemas.openxmlformats.org/officeDocument/2006/relationships/customXml" Target="../ink/ink11.xml"/><Relationship Id="rId40" Type="http://schemas.openxmlformats.org/officeDocument/2006/relationships/image" Target="../media/image16.png"/><Relationship Id="rId45" Type="http://schemas.openxmlformats.org/officeDocument/2006/relationships/customXml" Target="../ink/ink15.xml"/><Relationship Id="rId53" Type="http://schemas.openxmlformats.org/officeDocument/2006/relationships/customXml" Target="../ink/ink19.xml"/><Relationship Id="rId23" Type="http://schemas.openxmlformats.org/officeDocument/2006/relationships/customXml" Target="../ink/ink4.xml"/><Relationship Id="rId28" Type="http://schemas.openxmlformats.org/officeDocument/2006/relationships/image" Target="../media/image9.png"/><Relationship Id="rId36" Type="http://schemas.openxmlformats.org/officeDocument/2006/relationships/image" Target="../media/image14.png"/><Relationship Id="rId49" Type="http://schemas.openxmlformats.org/officeDocument/2006/relationships/customXml" Target="../ink/ink17.xml"/><Relationship Id="rId19" Type="http://schemas.openxmlformats.org/officeDocument/2006/relationships/image" Target="../media/image3.png"/><Relationship Id="rId10" Type="http://schemas.openxmlformats.org/officeDocument/2006/relationships/image" Target="../media/image5.png"/><Relationship Id="rId31" Type="http://schemas.openxmlformats.org/officeDocument/2006/relationships/customXml" Target="../ink/ink8.xml"/><Relationship Id="rId44" Type="http://schemas.openxmlformats.org/officeDocument/2006/relationships/image" Target="../media/image18.png"/><Relationship Id="rId52" Type="http://schemas.openxmlformats.org/officeDocument/2006/relationships/image" Target="../media/image22.png"/><Relationship Id="rId4" Type="http://schemas.openxmlformats.org/officeDocument/2006/relationships/image" Target="../media/image210.png"/><Relationship Id="rId22" Type="http://schemas.openxmlformats.org/officeDocument/2006/relationships/customXml" Target="../ink/ink3.xml"/><Relationship Id="rId27" Type="http://schemas.openxmlformats.org/officeDocument/2006/relationships/customXml" Target="../ink/ink6.xml"/><Relationship Id="rId30" Type="http://schemas.openxmlformats.org/officeDocument/2006/relationships/image" Target="../media/image11.png"/><Relationship Id="rId35" Type="http://schemas.openxmlformats.org/officeDocument/2006/relationships/customXml" Target="../ink/ink10.xml"/><Relationship Id="rId43" Type="http://schemas.openxmlformats.org/officeDocument/2006/relationships/customXml" Target="../ink/ink14.xml"/><Relationship Id="rId48" Type="http://schemas.openxmlformats.org/officeDocument/2006/relationships/image" Target="../media/image20.png"/><Relationship Id="rId8" Type="http://schemas.openxmlformats.org/officeDocument/2006/relationships/image" Target="../media/image4.png"/><Relationship Id="rId51" Type="http://schemas.openxmlformats.org/officeDocument/2006/relationships/customXml" Target="../ink/ink18.xml"/><Relationship Id="rId17" Type="http://schemas.openxmlformats.org/officeDocument/2006/relationships/image" Target="../media/image2.png"/><Relationship Id="rId12" Type="http://schemas.openxmlformats.org/officeDocument/2006/relationships/image" Target="../media/image6.png"/><Relationship Id="rId25" Type="http://schemas.openxmlformats.org/officeDocument/2006/relationships/image" Target="../media/image7.png"/><Relationship Id="rId33" Type="http://schemas.openxmlformats.org/officeDocument/2006/relationships/customXml" Target="../ink/ink9.xml"/><Relationship Id="rId38" Type="http://schemas.openxmlformats.org/officeDocument/2006/relationships/image" Target="../media/image15.png"/><Relationship Id="rId46" Type="http://schemas.openxmlformats.org/officeDocument/2006/relationships/image" Target="../media/image19.png"/><Relationship Id="rId20" Type="http://schemas.openxmlformats.org/officeDocument/2006/relationships/customXml" Target="../ink/ink1.xml"/><Relationship Id="rId41" Type="http://schemas.openxmlformats.org/officeDocument/2006/relationships/customXml" Target="../ink/ink13.xml"/><Relationship Id="rId5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.xml"/><Relationship Id="rId18" Type="http://schemas.openxmlformats.org/officeDocument/2006/relationships/image" Target="../media/image9.png"/><Relationship Id="rId26" Type="http://schemas.openxmlformats.org/officeDocument/2006/relationships/image" Target="../media/image14.png"/><Relationship Id="rId39" Type="http://schemas.openxmlformats.org/officeDocument/2006/relationships/customXml" Target="../ink/ink36.xml"/><Relationship Id="rId21" Type="http://schemas.openxmlformats.org/officeDocument/2006/relationships/customXml" Target="../ink/ink27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image" Target="../media/image28.png"/><Relationship Id="rId50" Type="http://schemas.openxmlformats.org/officeDocument/2006/relationships/image" Target="../media/image31.png"/><Relationship Id="rId55" Type="http://schemas.openxmlformats.org/officeDocument/2006/relationships/image" Target="../media/image36.pn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29" Type="http://schemas.openxmlformats.org/officeDocument/2006/relationships/customXml" Target="../ink/ink31.xml"/><Relationship Id="rId11" Type="http://schemas.openxmlformats.org/officeDocument/2006/relationships/customXml" Target="../ink/ink23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35.xml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3" Type="http://schemas.openxmlformats.org/officeDocument/2006/relationships/image" Target="../media/image34.png"/><Relationship Id="rId58" Type="http://schemas.openxmlformats.org/officeDocument/2006/relationships/image" Target="../media/image39.png"/><Relationship Id="rId10" Type="http://schemas.openxmlformats.org/officeDocument/2006/relationships/customXml" Target="../ink/ink22.xml"/><Relationship Id="rId19" Type="http://schemas.openxmlformats.org/officeDocument/2006/relationships/customXml" Target="../ink/ink26.xml"/><Relationship Id="rId31" Type="http://schemas.openxmlformats.org/officeDocument/2006/relationships/customXml" Target="../ink/ink32.xml"/><Relationship Id="rId44" Type="http://schemas.openxmlformats.org/officeDocument/2006/relationships/image" Target="../media/image23.png"/><Relationship Id="rId52" Type="http://schemas.openxmlformats.org/officeDocument/2006/relationships/image" Target="../media/image33.png"/><Relationship Id="rId9" Type="http://schemas.openxmlformats.org/officeDocument/2006/relationships/customXml" Target="../ink/ink21.xml"/><Relationship Id="rId4" Type="http://schemas.openxmlformats.org/officeDocument/2006/relationships/image" Target="../media/image210.png"/><Relationship Id="rId14" Type="http://schemas.openxmlformats.org/officeDocument/2006/relationships/image" Target="../media/image6.png"/><Relationship Id="rId22" Type="http://schemas.openxmlformats.org/officeDocument/2006/relationships/image" Target="../media/image12.png"/><Relationship Id="rId27" Type="http://schemas.openxmlformats.org/officeDocument/2006/relationships/customXml" Target="../ink/ink30.xml"/><Relationship Id="rId30" Type="http://schemas.openxmlformats.org/officeDocument/2006/relationships/image" Target="../media/image16.png"/><Relationship Id="rId35" Type="http://schemas.openxmlformats.org/officeDocument/2006/relationships/customXml" Target="../ink/ink34.xml"/><Relationship Id="rId43" Type="http://schemas.openxmlformats.org/officeDocument/2006/relationships/customXml" Target="../ink/ink38.xml"/><Relationship Id="rId48" Type="http://schemas.openxmlformats.org/officeDocument/2006/relationships/image" Target="../media/image29.png"/><Relationship Id="rId56" Type="http://schemas.openxmlformats.org/officeDocument/2006/relationships/image" Target="../media/image37.png"/><Relationship Id="rId8" Type="http://schemas.openxmlformats.org/officeDocument/2006/relationships/image" Target="../media/image4.png"/><Relationship Id="rId51" Type="http://schemas.openxmlformats.org/officeDocument/2006/relationships/image" Target="../media/image32.png"/><Relationship Id="rId3" Type="http://schemas.openxmlformats.org/officeDocument/2006/relationships/customXml" Target="../ink/ink20.xml"/><Relationship Id="rId12" Type="http://schemas.openxmlformats.org/officeDocument/2006/relationships/image" Target="../media/image5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38" Type="http://schemas.openxmlformats.org/officeDocument/2006/relationships/image" Target="../media/image20.png"/><Relationship Id="rId46" Type="http://schemas.openxmlformats.org/officeDocument/2006/relationships/image" Target="../media/image27.png"/><Relationship Id="rId20" Type="http://schemas.openxmlformats.org/officeDocument/2006/relationships/image" Target="../media/image11.png"/><Relationship Id="rId41" Type="http://schemas.openxmlformats.org/officeDocument/2006/relationships/customXml" Target="../ink/ink37.xml"/><Relationship Id="rId5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5" Type="http://schemas.openxmlformats.org/officeDocument/2006/relationships/image" Target="../media/image24.png"/><Relationship Id="rId23" Type="http://schemas.openxmlformats.org/officeDocument/2006/relationships/customXml" Target="../ink/ink28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image" Target="../media/image30.png"/><Relationship Id="rId57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.xml"/><Relationship Id="rId18" Type="http://schemas.openxmlformats.org/officeDocument/2006/relationships/image" Target="../media/image270.png"/><Relationship Id="rId26" Type="http://schemas.openxmlformats.org/officeDocument/2006/relationships/image" Target="../media/image311.png"/><Relationship Id="rId3" Type="http://schemas.openxmlformats.org/officeDocument/2006/relationships/image" Target="../media/image140.png"/><Relationship Id="rId21" Type="http://schemas.openxmlformats.org/officeDocument/2006/relationships/customXml" Target="../ink/ink48.xml"/><Relationship Id="rId34" Type="http://schemas.openxmlformats.org/officeDocument/2006/relationships/image" Target="../media/image350.png"/><Relationship Id="rId7" Type="http://schemas.openxmlformats.org/officeDocument/2006/relationships/customXml" Target="../ink/ink41.xml"/><Relationship Id="rId12" Type="http://schemas.openxmlformats.org/officeDocument/2006/relationships/image" Target="../media/image241.png"/><Relationship Id="rId17" Type="http://schemas.openxmlformats.org/officeDocument/2006/relationships/customXml" Target="../ink/ink46.xml"/><Relationship Id="rId25" Type="http://schemas.openxmlformats.org/officeDocument/2006/relationships/customXml" Target="../ink/ink50.xml"/><Relationship Id="rId33" Type="http://schemas.openxmlformats.org/officeDocument/2006/relationships/customXml" Target="../ink/ink54.xml"/><Relationship Id="rId2" Type="http://schemas.openxmlformats.org/officeDocument/2006/relationships/customXml" Target="../ink/ink39.xml"/><Relationship Id="rId16" Type="http://schemas.openxmlformats.org/officeDocument/2006/relationships/image" Target="../media/image261.png"/><Relationship Id="rId20" Type="http://schemas.openxmlformats.org/officeDocument/2006/relationships/image" Target="../media/image280.png"/><Relationship Id="rId29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customXml" Target="../ink/ink43.xml"/><Relationship Id="rId24" Type="http://schemas.openxmlformats.org/officeDocument/2006/relationships/image" Target="../media/image300.png"/><Relationship Id="rId32" Type="http://schemas.openxmlformats.org/officeDocument/2006/relationships/image" Target="../media/image340.png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23" Type="http://schemas.openxmlformats.org/officeDocument/2006/relationships/customXml" Target="../ink/ink49.xml"/><Relationship Id="rId28" Type="http://schemas.openxmlformats.org/officeDocument/2006/relationships/image" Target="../media/image320.png"/><Relationship Id="rId36" Type="http://schemas.openxmlformats.org/officeDocument/2006/relationships/image" Target="../media/image360.png"/><Relationship Id="rId10" Type="http://schemas.openxmlformats.org/officeDocument/2006/relationships/image" Target="../media/image260.png"/><Relationship Id="rId19" Type="http://schemas.openxmlformats.org/officeDocument/2006/relationships/customXml" Target="../ink/ink47.xml"/><Relationship Id="rId31" Type="http://schemas.openxmlformats.org/officeDocument/2006/relationships/customXml" Target="../ink/ink53.xml"/><Relationship Id="rId4" Type="http://schemas.openxmlformats.org/officeDocument/2006/relationships/image" Target="../media/image3.png"/><Relationship Id="rId9" Type="http://schemas.openxmlformats.org/officeDocument/2006/relationships/customXml" Target="../ink/ink42.xml"/><Relationship Id="rId14" Type="http://schemas.openxmlformats.org/officeDocument/2006/relationships/image" Target="../media/image251.png"/><Relationship Id="rId22" Type="http://schemas.openxmlformats.org/officeDocument/2006/relationships/image" Target="../media/image290.png"/><Relationship Id="rId27" Type="http://schemas.openxmlformats.org/officeDocument/2006/relationships/customXml" Target="../ink/ink51.xml"/><Relationship Id="rId30" Type="http://schemas.openxmlformats.org/officeDocument/2006/relationships/image" Target="../media/image330.png"/><Relationship Id="rId35" Type="http://schemas.openxmlformats.org/officeDocument/2006/relationships/customXml" Target="../ink/ink55.xml"/><Relationship Id="rId8" Type="http://schemas.openxmlformats.org/officeDocument/2006/relationships/image" Target="../media/image2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2.wdp"/><Relationship Id="rId4" Type="http://schemas.openxmlformats.org/officeDocument/2006/relationships/image" Target="../media/image42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3C7E-8F72-42C2-B3C0-8DF9379A9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1611"/>
            <a:ext cx="9144000" cy="958352"/>
          </a:xfrm>
        </p:spPr>
        <p:txBody>
          <a:bodyPr/>
          <a:lstStyle/>
          <a:p>
            <a:r>
              <a:rPr lang="en-IN" dirty="0">
                <a:latin typeface="+mn-lt"/>
              </a:rPr>
              <a:t>Linear Mixed Model Analysis</a:t>
            </a:r>
          </a:p>
        </p:txBody>
      </p:sp>
    </p:spTree>
    <p:extLst>
      <p:ext uri="{BB962C8B-B14F-4D97-AF65-F5344CB8AC3E}">
        <p14:creationId xmlns:p14="http://schemas.microsoft.com/office/powerpoint/2010/main" val="258148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47E96-9A70-4C83-9D15-7CA15FCD2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38" t="26763" r="16069" b="4086"/>
          <a:stretch/>
        </p:blipFill>
        <p:spPr>
          <a:xfrm>
            <a:off x="198476" y="1203894"/>
            <a:ext cx="10130667" cy="47424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B42842-1043-4303-AA6A-1E6C70C02AD5}"/>
              </a:ext>
            </a:extLst>
          </p:cNvPr>
          <p:cNvSpPr/>
          <p:nvPr/>
        </p:nvSpPr>
        <p:spPr>
          <a:xfrm>
            <a:off x="6305736" y="2057765"/>
            <a:ext cx="5886264" cy="48002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D88FB-1E4D-47D8-9563-07B8929B2524}"/>
              </a:ext>
            </a:extLst>
          </p:cNvPr>
          <p:cNvSpPr txBox="1"/>
          <p:nvPr/>
        </p:nvSpPr>
        <p:spPr>
          <a:xfrm>
            <a:off x="6564553" y="3573428"/>
            <a:ext cx="556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regression co-efficient for Mutant compared to WT is -43.51.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9D6C7F-B5ED-418A-B5DD-5F38AFFC9B35}"/>
              </a:ext>
            </a:extLst>
          </p:cNvPr>
          <p:cNvSpPr txBox="1"/>
          <p:nvPr/>
        </p:nvSpPr>
        <p:spPr>
          <a:xfrm>
            <a:off x="6564553" y="5132340"/>
            <a:ext cx="496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p-value of fixed effect estimate : 0.137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1F867-0A2D-4713-88A2-01A12A0DA0F9}"/>
              </a:ext>
            </a:extLst>
          </p:cNvPr>
          <p:cNvSpPr txBox="1"/>
          <p:nvPr/>
        </p:nvSpPr>
        <p:spPr>
          <a:xfrm>
            <a:off x="6564552" y="5682120"/>
            <a:ext cx="556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regression co-efficient for Condition is not significantly different from 0.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D80858-0BDF-4D99-A7C6-F92714139702}"/>
              </a:ext>
            </a:extLst>
          </p:cNvPr>
          <p:cNvSpPr txBox="1"/>
          <p:nvPr/>
        </p:nvSpPr>
        <p:spPr>
          <a:xfrm>
            <a:off x="6522021" y="2390747"/>
            <a:ext cx="561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Variance in the animal baselines from the intercept: 2547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F8CD39-49E0-4D29-9DFA-A271663AD4DF}"/>
              </a:ext>
            </a:extLst>
          </p:cNvPr>
          <p:cNvSpPr txBox="1">
            <a:spLocks/>
          </p:cNvSpPr>
          <p:nvPr/>
        </p:nvSpPr>
        <p:spPr>
          <a:xfrm>
            <a:off x="2010414" y="102845"/>
            <a:ext cx="8318729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dirty="0">
                <a:latin typeface="+mn-lt"/>
              </a:rPr>
              <a:t>2. Building a Random Intercept model with Predictor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BD5C4-DC95-4EE8-A7CB-FE0DB37EE81F}"/>
              </a:ext>
            </a:extLst>
          </p:cNvPr>
          <p:cNvSpPr txBox="1"/>
          <p:nvPr/>
        </p:nvSpPr>
        <p:spPr>
          <a:xfrm>
            <a:off x="6564553" y="4399797"/>
            <a:ext cx="520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mutant mean intensity is 43.51 units less than WT.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E82512-1439-4CA9-84CF-410C53E1DFBB}"/>
              </a:ext>
            </a:extLst>
          </p:cNvPr>
          <p:cNvSpPr/>
          <p:nvPr/>
        </p:nvSpPr>
        <p:spPr>
          <a:xfrm>
            <a:off x="198476" y="798729"/>
            <a:ext cx="1112722" cy="249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F4419-5102-419E-B09A-BC0C4C7E8812}"/>
              </a:ext>
            </a:extLst>
          </p:cNvPr>
          <p:cNvSpPr/>
          <p:nvPr/>
        </p:nvSpPr>
        <p:spPr>
          <a:xfrm>
            <a:off x="2497015" y="3167614"/>
            <a:ext cx="863002" cy="522772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D43E3F-3B38-4671-B78C-CE538FEC4B36}"/>
              </a:ext>
            </a:extLst>
          </p:cNvPr>
          <p:cNvSpPr/>
          <p:nvPr/>
        </p:nvSpPr>
        <p:spPr>
          <a:xfrm>
            <a:off x="1957603" y="4722963"/>
            <a:ext cx="863002" cy="261386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42520E-6471-4FA5-A768-21DDC7DBA253}"/>
              </a:ext>
            </a:extLst>
          </p:cNvPr>
          <p:cNvGrpSpPr/>
          <p:nvPr/>
        </p:nvGrpSpPr>
        <p:grpSpPr>
          <a:xfrm>
            <a:off x="198476" y="3006933"/>
            <a:ext cx="11912661" cy="1977415"/>
            <a:chOff x="198476" y="3006933"/>
            <a:chExt cx="11912661" cy="19774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667618-5AF6-474A-942F-42793CC77F42}"/>
                </a:ext>
              </a:extLst>
            </p:cNvPr>
            <p:cNvSpPr txBox="1"/>
            <p:nvPr/>
          </p:nvSpPr>
          <p:spPr>
            <a:xfrm>
              <a:off x="6543286" y="3006933"/>
              <a:ext cx="5567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Reference level: WT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09B17-BD70-4D24-8E7C-527FA3BB50FF}"/>
                </a:ext>
              </a:extLst>
            </p:cNvPr>
            <p:cNvSpPr/>
            <p:nvPr/>
          </p:nvSpPr>
          <p:spPr>
            <a:xfrm>
              <a:off x="198476" y="4722962"/>
              <a:ext cx="1664381" cy="261386"/>
            </a:xfrm>
            <a:prstGeom prst="rect">
              <a:avLst/>
            </a:prstGeom>
            <a:solidFill>
              <a:srgbClr val="A9D18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9C412EE-B7F1-4F13-9AC2-E0E95B62D872}"/>
              </a:ext>
            </a:extLst>
          </p:cNvPr>
          <p:cNvSpPr/>
          <p:nvPr/>
        </p:nvSpPr>
        <p:spPr>
          <a:xfrm>
            <a:off x="5232998" y="4722962"/>
            <a:ext cx="863002" cy="261386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08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17B74CF-CB41-46EE-8994-3D627B43848C}"/>
              </a:ext>
            </a:extLst>
          </p:cNvPr>
          <p:cNvSpPr/>
          <p:nvPr/>
        </p:nvSpPr>
        <p:spPr>
          <a:xfrm>
            <a:off x="-126214" y="1267776"/>
            <a:ext cx="5888115" cy="2348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E4384E-6413-47CC-8072-6E8A4393BEE3}"/>
              </a:ext>
            </a:extLst>
          </p:cNvPr>
          <p:cNvSpPr/>
          <p:nvPr/>
        </p:nvSpPr>
        <p:spPr>
          <a:xfrm>
            <a:off x="5688419" y="1267778"/>
            <a:ext cx="6499224" cy="23488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D98D4-3D85-4DA9-9658-FC0943ECB43E}"/>
              </a:ext>
            </a:extLst>
          </p:cNvPr>
          <p:cNvSpPr txBox="1"/>
          <p:nvPr/>
        </p:nvSpPr>
        <p:spPr>
          <a:xfrm>
            <a:off x="2125200" y="746012"/>
            <a:ext cx="903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Calculate explained variance at Level 1 ( </a:t>
            </a:r>
            <a:r>
              <a:rPr lang="en-IN" sz="2000" dirty="0">
                <a:solidFill>
                  <a:srgbClr val="FF0000"/>
                </a:solidFill>
              </a:rPr>
              <a:t>between</a:t>
            </a:r>
            <a:r>
              <a:rPr lang="en-IN" sz="2000" dirty="0"/>
              <a:t> TS) and Level 2 (</a:t>
            </a:r>
            <a:r>
              <a:rPr lang="en-IN" sz="2000" dirty="0">
                <a:solidFill>
                  <a:srgbClr val="FF0000"/>
                </a:solidFill>
              </a:rPr>
              <a:t>between</a:t>
            </a:r>
            <a:r>
              <a:rPr lang="en-IN" sz="2000" dirty="0"/>
              <a:t> Animals)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41657F-B999-4EDF-8DAE-2C384D3EE600}"/>
              </a:ext>
            </a:extLst>
          </p:cNvPr>
          <p:cNvSpPr txBox="1">
            <a:spLocks/>
          </p:cNvSpPr>
          <p:nvPr/>
        </p:nvSpPr>
        <p:spPr>
          <a:xfrm>
            <a:off x="6582218" y="1525730"/>
            <a:ext cx="4440026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>
                <a:latin typeface="+mn-lt"/>
              </a:rPr>
              <a:t>Random Intercept model with Predictor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71ACC9-7124-4705-B777-91E9693A4E43}"/>
              </a:ext>
            </a:extLst>
          </p:cNvPr>
          <p:cNvSpPr txBox="1">
            <a:spLocks/>
          </p:cNvSpPr>
          <p:nvPr/>
        </p:nvSpPr>
        <p:spPr>
          <a:xfrm>
            <a:off x="1719559" y="1554833"/>
            <a:ext cx="1589250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>
                <a:latin typeface="+mn-lt"/>
              </a:rPr>
              <a:t>Null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20CF91-5634-4327-B20D-0733FF435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" t="60519" r="57488" b="22820"/>
          <a:stretch/>
        </p:blipFill>
        <p:spPr>
          <a:xfrm>
            <a:off x="97024" y="2226717"/>
            <a:ext cx="4931209" cy="112179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4DD5BF69-835A-45A0-8401-2AF3AD6F5D6D}"/>
              </a:ext>
            </a:extLst>
          </p:cNvPr>
          <p:cNvSpPr txBox="1">
            <a:spLocks/>
          </p:cNvSpPr>
          <p:nvPr/>
        </p:nvSpPr>
        <p:spPr>
          <a:xfrm>
            <a:off x="2514184" y="81238"/>
            <a:ext cx="7271211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dirty="0">
                <a:latin typeface="+mn-lt"/>
              </a:rPr>
              <a:t>Compare explained variance with null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66B39-47EB-48E0-B581-6C8DABA30B91}"/>
              </a:ext>
            </a:extLst>
          </p:cNvPr>
          <p:cNvSpPr txBox="1"/>
          <p:nvPr/>
        </p:nvSpPr>
        <p:spPr>
          <a:xfrm>
            <a:off x="-154788" y="4438393"/>
            <a:ext cx="211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Level 1 </a:t>
            </a:r>
          </a:p>
          <a:p>
            <a:pPr algn="ctr"/>
            <a:r>
              <a:rPr lang="en-IN" sz="2000" dirty="0"/>
              <a:t>(Residual)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E37E88-AD8A-405E-80C7-F4BDDFB6AD6D}"/>
              </a:ext>
            </a:extLst>
          </p:cNvPr>
          <p:cNvGrpSpPr/>
          <p:nvPr/>
        </p:nvGrpSpPr>
        <p:grpSpPr>
          <a:xfrm>
            <a:off x="1479469" y="4474911"/>
            <a:ext cx="3893945" cy="930132"/>
            <a:chOff x="1304525" y="5479098"/>
            <a:chExt cx="3893945" cy="93013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71A375-E458-43BD-A7F0-CE4FE0FBE966}"/>
                </a:ext>
              </a:extLst>
            </p:cNvPr>
            <p:cNvGrpSpPr/>
            <p:nvPr/>
          </p:nvGrpSpPr>
          <p:grpSpPr>
            <a:xfrm>
              <a:off x="1754188" y="5479098"/>
              <a:ext cx="1851688" cy="930132"/>
              <a:chOff x="6532775" y="3263924"/>
              <a:chExt cx="2211468" cy="9301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BFA6E7-BA95-4799-B3F8-D1F33F3AE81F}"/>
                  </a:ext>
                </a:extLst>
              </p:cNvPr>
              <p:cNvSpPr txBox="1"/>
              <p:nvPr/>
            </p:nvSpPr>
            <p:spPr>
              <a:xfrm>
                <a:off x="6532775" y="3263924"/>
                <a:ext cx="22114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14738 - 14757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D78419-7ABF-4610-9765-3D9D44C109E0}"/>
                  </a:ext>
                </a:extLst>
              </p:cNvPr>
              <p:cNvSpPr txBox="1"/>
              <p:nvPr/>
            </p:nvSpPr>
            <p:spPr>
              <a:xfrm>
                <a:off x="6973902" y="3793946"/>
                <a:ext cx="11987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14738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D0469DC-6630-4C86-8559-5DE802EAF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2775" y="3733014"/>
                <a:ext cx="208096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8C5997-1EFD-40AB-9AA6-1DA52F875CFB}"/>
                </a:ext>
              </a:extLst>
            </p:cNvPr>
            <p:cNvSpPr txBox="1"/>
            <p:nvPr/>
          </p:nvSpPr>
          <p:spPr>
            <a:xfrm>
              <a:off x="4194779" y="5679153"/>
              <a:ext cx="1003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-0.0012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49AF72-3FC5-41C1-BFC8-565CBA01C999}"/>
                </a:ext>
              </a:extLst>
            </p:cNvPr>
            <p:cNvSpPr txBox="1"/>
            <p:nvPr/>
          </p:nvSpPr>
          <p:spPr>
            <a:xfrm>
              <a:off x="1304525" y="5706565"/>
              <a:ext cx="386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=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A46A51-CAD6-4F35-AD4A-B6AAEE398D83}"/>
                </a:ext>
              </a:extLst>
            </p:cNvPr>
            <p:cNvSpPr txBox="1"/>
            <p:nvPr/>
          </p:nvSpPr>
          <p:spPr>
            <a:xfrm>
              <a:off x="3867008" y="5679784"/>
              <a:ext cx="386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=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826CB7-136E-4CE7-BF00-831E252B30F5}"/>
              </a:ext>
            </a:extLst>
          </p:cNvPr>
          <p:cNvGrpSpPr/>
          <p:nvPr/>
        </p:nvGrpSpPr>
        <p:grpSpPr>
          <a:xfrm>
            <a:off x="-225470" y="5498309"/>
            <a:ext cx="5479307" cy="930132"/>
            <a:chOff x="6096000" y="5299139"/>
            <a:chExt cx="5479307" cy="9301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E4927F-4CF2-437B-B015-0DE99DF1FE12}"/>
                </a:ext>
              </a:extLst>
            </p:cNvPr>
            <p:cNvSpPr txBox="1"/>
            <p:nvPr/>
          </p:nvSpPr>
          <p:spPr>
            <a:xfrm>
              <a:off x="6096000" y="5396592"/>
              <a:ext cx="21171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Level 2  (</a:t>
              </a:r>
              <a:r>
                <a:rPr lang="en-IN" sz="2000" dirty="0" err="1"/>
                <a:t>Cond_animal</a:t>
              </a:r>
              <a:r>
                <a:rPr lang="en-IN" sz="2000" dirty="0"/>
                <a:t>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BF4C150-FEEB-448A-BF72-26417C6B1D86}"/>
                </a:ext>
              </a:extLst>
            </p:cNvPr>
            <p:cNvGrpSpPr/>
            <p:nvPr/>
          </p:nvGrpSpPr>
          <p:grpSpPr>
            <a:xfrm>
              <a:off x="7846025" y="5299139"/>
              <a:ext cx="3729282" cy="930132"/>
              <a:chOff x="7650955" y="5308264"/>
              <a:chExt cx="3729282" cy="93013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B4236E0-BF78-4D3E-B8DD-2D947D227D2C}"/>
                  </a:ext>
                </a:extLst>
              </p:cNvPr>
              <p:cNvGrpSpPr/>
              <p:nvPr/>
            </p:nvGrpSpPr>
            <p:grpSpPr>
              <a:xfrm>
                <a:off x="8097298" y="5308264"/>
                <a:ext cx="1851688" cy="930132"/>
                <a:chOff x="6532775" y="3263924"/>
                <a:chExt cx="2211468" cy="93013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A35272-5E2C-4F55-B91F-78BEFBDFE239}"/>
                    </a:ext>
                  </a:extLst>
                </p:cNvPr>
                <p:cNvSpPr txBox="1"/>
                <p:nvPr/>
              </p:nvSpPr>
              <p:spPr>
                <a:xfrm>
                  <a:off x="6532775" y="3263924"/>
                  <a:ext cx="22114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/>
                    <a:t>3294 - 2547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D6B3E53-C8B9-460D-8C18-2204157D05B3}"/>
                    </a:ext>
                  </a:extLst>
                </p:cNvPr>
                <p:cNvSpPr txBox="1"/>
                <p:nvPr/>
              </p:nvSpPr>
              <p:spPr>
                <a:xfrm>
                  <a:off x="6973902" y="3793946"/>
                  <a:ext cx="119870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/>
                    <a:t>3294</a:t>
                  </a: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1BD35B4-B222-4EA8-9F98-603264429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2775" y="3733014"/>
                  <a:ext cx="208096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6AC121-6EF7-4689-BA59-943E22D330EA}"/>
                  </a:ext>
                </a:extLst>
              </p:cNvPr>
              <p:cNvSpPr txBox="1"/>
              <p:nvPr/>
            </p:nvSpPr>
            <p:spPr>
              <a:xfrm>
                <a:off x="10376546" y="5468269"/>
                <a:ext cx="10036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0.22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CFF720-A109-4139-A293-B23DE114247B}"/>
                  </a:ext>
                </a:extLst>
              </p:cNvPr>
              <p:cNvSpPr txBox="1"/>
              <p:nvPr/>
            </p:nvSpPr>
            <p:spPr>
              <a:xfrm>
                <a:off x="7650955" y="5518591"/>
                <a:ext cx="386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=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1E86C4-16CB-4537-AA09-84ADC94E157A}"/>
                  </a:ext>
                </a:extLst>
              </p:cNvPr>
              <p:cNvSpPr txBox="1"/>
              <p:nvPr/>
            </p:nvSpPr>
            <p:spPr>
              <a:xfrm>
                <a:off x="10007183" y="5468269"/>
                <a:ext cx="386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=</a:t>
                </a: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EBAE439-AF37-46F5-AAAC-F625576B4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38" t="53967" r="62785" b="30431"/>
          <a:stretch/>
        </p:blipFill>
        <p:spPr>
          <a:xfrm>
            <a:off x="6599335" y="2203280"/>
            <a:ext cx="4435065" cy="106998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4E381B5-2072-44DC-9B5A-E0BE754D7B32}"/>
              </a:ext>
            </a:extLst>
          </p:cNvPr>
          <p:cNvGrpSpPr/>
          <p:nvPr/>
        </p:nvGrpSpPr>
        <p:grpSpPr>
          <a:xfrm>
            <a:off x="5713723" y="4264513"/>
            <a:ext cx="2640460" cy="1880950"/>
            <a:chOff x="1175887" y="1107373"/>
            <a:chExt cx="4127633" cy="283289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1B84407-368F-4ED2-950E-41FA9C85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5887" y="1107373"/>
              <a:ext cx="4127633" cy="2832894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6A67CA-3521-4AEC-8608-C8D0938D580C}"/>
                </a:ext>
              </a:extLst>
            </p:cNvPr>
            <p:cNvSpPr/>
            <p:nvPr/>
          </p:nvSpPr>
          <p:spPr>
            <a:xfrm>
              <a:off x="3228206" y="2072640"/>
              <a:ext cx="300077" cy="212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7055FE1-36D3-4B17-AC27-A54BD88D5084}"/>
                </a:ext>
              </a:extLst>
            </p:cNvPr>
            <p:cNvSpPr/>
            <p:nvPr/>
          </p:nvSpPr>
          <p:spPr>
            <a:xfrm>
              <a:off x="3290503" y="2689236"/>
              <a:ext cx="300077" cy="212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910A085-2E11-4B35-A439-DC4536D23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137" y="4166229"/>
            <a:ext cx="2997217" cy="19601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1336851-304E-41E9-AA72-EC85510B5CEB}"/>
              </a:ext>
            </a:extLst>
          </p:cNvPr>
          <p:cNvSpPr txBox="1"/>
          <p:nvPr/>
        </p:nvSpPr>
        <p:spPr>
          <a:xfrm>
            <a:off x="1524555" y="3702431"/>
            <a:ext cx="2805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Explained Variance</a:t>
            </a:r>
          </a:p>
        </p:txBody>
      </p:sp>
    </p:spTree>
    <p:extLst>
      <p:ext uri="{BB962C8B-B14F-4D97-AF65-F5344CB8AC3E}">
        <p14:creationId xmlns:p14="http://schemas.microsoft.com/office/powerpoint/2010/main" val="4207753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EC7916E-2151-4934-ADC0-860DFD5D370B}"/>
              </a:ext>
            </a:extLst>
          </p:cNvPr>
          <p:cNvSpPr/>
          <p:nvPr/>
        </p:nvSpPr>
        <p:spPr>
          <a:xfrm>
            <a:off x="-36332" y="4015385"/>
            <a:ext cx="5276351" cy="284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7037D3-3D4F-485B-99A1-C8FD7BEFEDE5}"/>
              </a:ext>
            </a:extLst>
          </p:cNvPr>
          <p:cNvSpPr/>
          <p:nvPr/>
        </p:nvSpPr>
        <p:spPr>
          <a:xfrm>
            <a:off x="5245071" y="4015385"/>
            <a:ext cx="6946930" cy="28426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C625B-D108-4E83-80FA-F21C6607CF8D}"/>
              </a:ext>
            </a:extLst>
          </p:cNvPr>
          <p:cNvSpPr txBox="1">
            <a:spLocks/>
          </p:cNvSpPr>
          <p:nvPr/>
        </p:nvSpPr>
        <p:spPr>
          <a:xfrm>
            <a:off x="2384951" y="120919"/>
            <a:ext cx="8340413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dirty="0">
                <a:latin typeface="+mn-lt"/>
              </a:rPr>
              <a:t>3. Random Intercepts &amp; Slopes model with Predictor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B2218-4DE7-43E5-B45F-CC236E93FD65}"/>
              </a:ext>
            </a:extLst>
          </p:cNvPr>
          <p:cNvSpPr txBox="1"/>
          <p:nvPr/>
        </p:nvSpPr>
        <p:spPr>
          <a:xfrm>
            <a:off x="5478832" y="1755164"/>
            <a:ext cx="5294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Baseline difference </a:t>
            </a:r>
            <a:r>
              <a:rPr lang="en-IN" sz="2000" dirty="0"/>
              <a:t>and </a:t>
            </a:r>
            <a:r>
              <a:rPr lang="en-IN" sz="2000" b="1" dirty="0"/>
              <a:t>Effect of Predictor </a:t>
            </a:r>
            <a:r>
              <a:rPr lang="en-IN" sz="2000" dirty="0"/>
              <a:t>on </a:t>
            </a:r>
          </a:p>
          <a:p>
            <a:r>
              <a:rPr lang="en-IN" sz="2000" dirty="0"/>
              <a:t>Intensity between animals is </a:t>
            </a:r>
            <a:r>
              <a:rPr lang="en-IN" sz="2000" b="1" dirty="0"/>
              <a:t>also considered</a:t>
            </a:r>
            <a:r>
              <a:rPr lang="en-IN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8646C-A213-4C12-8D6B-AD43ABABD147}"/>
                  </a:ext>
                </a:extLst>
              </p:cNvPr>
              <p:cNvSpPr txBox="1"/>
              <p:nvPr/>
            </p:nvSpPr>
            <p:spPr>
              <a:xfrm>
                <a:off x="228894" y="5402346"/>
                <a:ext cx="449857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I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dirty="0"/>
                  <a:t> = Fixed intercept + </a:t>
                </a:r>
              </a:p>
              <a:p>
                <a:pPr algn="ctr"/>
                <a:r>
                  <a:rPr lang="en-IN" dirty="0"/>
                  <a:t>Deviation of animal j’s intercept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C8646C-A213-4C12-8D6B-AD43ABABD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94" y="5402346"/>
                <a:ext cx="4498572" cy="553998"/>
              </a:xfrm>
              <a:prstGeom prst="rect">
                <a:avLst/>
              </a:prstGeom>
              <a:blipFill>
                <a:blip r:embed="rId2"/>
                <a:stretch>
                  <a:fillRect t="-14286" b="-252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14B725A-2383-4322-884B-717FAE3F41DB}"/>
              </a:ext>
            </a:extLst>
          </p:cNvPr>
          <p:cNvSpPr txBox="1"/>
          <p:nvPr/>
        </p:nvSpPr>
        <p:spPr>
          <a:xfrm>
            <a:off x="1728876" y="4239551"/>
            <a:ext cx="1353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Equation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972AE-EF0F-4563-8152-6B9A854F36ED}"/>
              </a:ext>
            </a:extLst>
          </p:cNvPr>
          <p:cNvSpPr txBox="1"/>
          <p:nvPr/>
        </p:nvSpPr>
        <p:spPr>
          <a:xfrm>
            <a:off x="8232770" y="4163126"/>
            <a:ext cx="204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Formula in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57A17A-6DF2-4C14-8037-4B5666080C55}"/>
                  </a:ext>
                </a:extLst>
              </p:cNvPr>
              <p:cNvSpPr txBox="1"/>
              <p:nvPr/>
            </p:nvSpPr>
            <p:spPr>
              <a:xfrm>
                <a:off x="632408" y="6110232"/>
                <a:ext cx="31406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IN" dirty="0"/>
                  <a:t> = Fixed slope +</a:t>
                </a:r>
              </a:p>
              <a:p>
                <a:pPr algn="ctr"/>
                <a:r>
                  <a:rPr lang="en-IN" dirty="0"/>
                  <a:t> Deviation of animal j’s slope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57A17A-6DF2-4C14-8037-4B566608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08" y="6110232"/>
                <a:ext cx="3140657" cy="553998"/>
              </a:xfrm>
              <a:prstGeom prst="rect">
                <a:avLst/>
              </a:prstGeom>
              <a:blipFill>
                <a:blip r:embed="rId4"/>
                <a:stretch>
                  <a:fillRect t="-14286" b="-252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6CD266F-6395-485F-A585-190B9C0F5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23" t="46756" r="20825" b="46756"/>
          <a:stretch/>
        </p:blipFill>
        <p:spPr>
          <a:xfrm>
            <a:off x="5245226" y="4836102"/>
            <a:ext cx="6946774" cy="3533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F1B48F4-D190-4935-A573-866BE05818F2}"/>
              </a:ext>
            </a:extLst>
          </p:cNvPr>
          <p:cNvGrpSpPr/>
          <p:nvPr/>
        </p:nvGrpSpPr>
        <p:grpSpPr>
          <a:xfrm>
            <a:off x="5817793" y="5238556"/>
            <a:ext cx="6512412" cy="1362550"/>
            <a:chOff x="5648953" y="2745164"/>
            <a:chExt cx="6512412" cy="136255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2E32FE-E11F-48B0-9EA8-039B7126BB65}"/>
                </a:ext>
              </a:extLst>
            </p:cNvPr>
            <p:cNvCxnSpPr>
              <a:cxnSpLocks/>
            </p:cNvCxnSpPr>
            <p:nvPr/>
          </p:nvCxnSpPr>
          <p:spPr>
            <a:xfrm>
              <a:off x="8119893" y="2771602"/>
              <a:ext cx="0" cy="350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812615-9086-4A95-9F8B-A57A5A682E62}"/>
                </a:ext>
              </a:extLst>
            </p:cNvPr>
            <p:cNvGrpSpPr/>
            <p:nvPr/>
          </p:nvGrpSpPr>
          <p:grpSpPr>
            <a:xfrm>
              <a:off x="5648953" y="2745164"/>
              <a:ext cx="6512412" cy="1362550"/>
              <a:chOff x="5707860" y="3003300"/>
              <a:chExt cx="6512412" cy="13625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117D446-BF0C-4BA2-92CE-BFB2E0953352}"/>
                      </a:ext>
                    </a:extLst>
                  </p:cNvPr>
                  <p:cNvSpPr txBox="1"/>
                  <p:nvPr/>
                </p:nvSpPr>
                <p:spPr>
                  <a:xfrm>
                    <a:off x="5707860" y="3209025"/>
                    <a:ext cx="84729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𝐹𝑖𝑥𝑒𝑑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𝑖𝑛𝑡𝑒𝑟𝑐𝑒𝑝𝑡</m:t>
                          </m:r>
                        </m:oMath>
                      </m:oMathPara>
                    </a14:m>
                    <a:endParaRPr lang="en-IN" i="1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117D446-BF0C-4BA2-92CE-BFB2E09533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7860" y="3209025"/>
                    <a:ext cx="84729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1223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D70F41A-56B5-4682-94D6-8D3076D7AC19}"/>
                      </a:ext>
                    </a:extLst>
                  </p:cNvPr>
                  <p:cNvSpPr txBox="1"/>
                  <p:nvPr/>
                </p:nvSpPr>
                <p:spPr>
                  <a:xfrm>
                    <a:off x="9945270" y="3255191"/>
                    <a:ext cx="2275002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IN" i="1" dirty="0"/>
                            <m:t>Deviation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of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animal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 </m:t>
                          </m:r>
                        </m:oMath>
                      </m:oMathPara>
                    </a14:m>
                    <a:endParaRPr lang="en-IN" i="1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IN" i="1" dirty="0"/>
                            <m:t>j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’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intercept</m:t>
                          </m:r>
                        </m:oMath>
                      </m:oMathPara>
                    </a14:m>
                    <a:endParaRPr lang="en-IN" i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D70F41A-56B5-4682-94D6-8D3076D7AC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5270" y="3255191"/>
                    <a:ext cx="2275002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7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391E05D-4AD1-4FFE-B9C4-346A55074FE5}"/>
                  </a:ext>
                </a:extLst>
              </p:cNvPr>
              <p:cNvCxnSpPr/>
              <p:nvPr/>
            </p:nvCxnSpPr>
            <p:spPr>
              <a:xfrm flipH="1">
                <a:off x="7107811" y="3003300"/>
                <a:ext cx="197963" cy="2032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A12239A-0E5C-4076-A4A0-953A03E84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155" y="3020343"/>
                <a:ext cx="283543" cy="2350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3CA0FF0-89A2-45D4-95F4-73FEB2CD8B37}"/>
                      </a:ext>
                    </a:extLst>
                  </p:cNvPr>
                  <p:cNvSpPr txBox="1"/>
                  <p:nvPr/>
                </p:nvSpPr>
                <p:spPr>
                  <a:xfrm>
                    <a:off x="7041299" y="3393691"/>
                    <a:ext cx="227500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𝑃𝑟𝑒𝑑𝑖𝑐𝑡𝑜𝑟</m:t>
                          </m:r>
                        </m:oMath>
                      </m:oMathPara>
                    </a14:m>
                    <a:endParaRPr lang="en-IN" i="1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3CA0FF0-89A2-45D4-95F4-73FEB2CD8B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1299" y="3393691"/>
                    <a:ext cx="227500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0D00747-03B3-4D3B-BFF3-8B132513BD21}"/>
                      </a:ext>
                    </a:extLst>
                  </p:cNvPr>
                  <p:cNvSpPr txBox="1"/>
                  <p:nvPr/>
                </p:nvSpPr>
                <p:spPr>
                  <a:xfrm>
                    <a:off x="8261744" y="3719519"/>
                    <a:ext cx="2275002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IN" i="1" dirty="0"/>
                            <m:t>Deviation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of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animal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 </m:t>
                          </m:r>
                        </m:oMath>
                      </m:oMathPara>
                    </a14:m>
                    <a:endParaRPr lang="en-IN" i="1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IN" i="1" dirty="0"/>
                            <m:t>j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’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s</m:t>
                          </m:r>
                          <m:r>
                            <m:rPr>
                              <m:nor/>
                            </m:rPr>
                            <a:rPr lang="en-IN" i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IN" b="0" i="1" dirty="0" smtClean="0"/>
                            <m:t>slope</m:t>
                          </m:r>
                        </m:oMath>
                      </m:oMathPara>
                    </a14:m>
                    <a:endParaRPr lang="en-IN" i="1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0D00747-03B3-4D3B-BFF3-8B132513BD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1744" y="3719519"/>
                    <a:ext cx="2275002" cy="646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7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7B7C0AB-D7EE-411A-9F1F-7A144AAE7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6131" y="3081730"/>
                <a:ext cx="0" cy="7017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4EEDC7-9CC5-4281-BEBB-E58C35CD02BC}"/>
              </a:ext>
            </a:extLst>
          </p:cNvPr>
          <p:cNvGrpSpPr/>
          <p:nvPr/>
        </p:nvGrpSpPr>
        <p:grpSpPr>
          <a:xfrm>
            <a:off x="776346" y="1098342"/>
            <a:ext cx="4049655" cy="2604685"/>
            <a:chOff x="4588607" y="2358189"/>
            <a:chExt cx="5225043" cy="36699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169E7-9317-4E80-AE51-8E0AF3281C95}"/>
                </a:ext>
              </a:extLst>
            </p:cNvPr>
            <p:cNvSpPr/>
            <p:nvPr/>
          </p:nvSpPr>
          <p:spPr>
            <a:xfrm rot="1107503">
              <a:off x="5477140" y="3933039"/>
              <a:ext cx="3759552" cy="45719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9D76A2-E7C2-4643-B1B2-95D4782BC959}"/>
                </a:ext>
              </a:extLst>
            </p:cNvPr>
            <p:cNvSpPr/>
            <p:nvPr/>
          </p:nvSpPr>
          <p:spPr>
            <a:xfrm rot="770780">
              <a:off x="5524642" y="4347416"/>
              <a:ext cx="3759552" cy="45719"/>
            </a:xfrm>
            <a:prstGeom prst="rect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5FEE377-0135-4F95-B814-12C87E93FC1D}"/>
                </a:ext>
              </a:extLst>
            </p:cNvPr>
            <p:cNvGrpSpPr/>
            <p:nvPr/>
          </p:nvGrpSpPr>
          <p:grpSpPr>
            <a:xfrm>
              <a:off x="5566611" y="2358189"/>
              <a:ext cx="4247039" cy="3305337"/>
              <a:chOff x="6096000" y="2040556"/>
              <a:chExt cx="2838288" cy="2363421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450108D-957E-4ABC-8CDA-60F8C734CC8F}"/>
                  </a:ext>
                </a:extLst>
              </p:cNvPr>
              <p:cNvCxnSpPr/>
              <p:nvPr/>
            </p:nvCxnSpPr>
            <p:spPr>
              <a:xfrm>
                <a:off x="6096000" y="2040556"/>
                <a:ext cx="0" cy="2342684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C989057-691C-4B05-8337-78F24FB17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0" y="4383240"/>
                <a:ext cx="2838288" cy="20737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0E147C-4DDA-45B3-98A9-0A90836B128E}"/>
                </a:ext>
              </a:extLst>
            </p:cNvPr>
            <p:cNvSpPr/>
            <p:nvPr/>
          </p:nvSpPr>
          <p:spPr>
            <a:xfrm>
              <a:off x="6131693" y="364075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458E59-415A-47D0-9FCB-72757702B149}"/>
                </a:ext>
              </a:extLst>
            </p:cNvPr>
            <p:cNvSpPr/>
            <p:nvPr/>
          </p:nvSpPr>
          <p:spPr>
            <a:xfrm>
              <a:off x="6389982" y="3977263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DD93633-43EB-4F55-AF23-79A1F2E162FC}"/>
                </a:ext>
              </a:extLst>
            </p:cNvPr>
            <p:cNvSpPr/>
            <p:nvPr/>
          </p:nvSpPr>
          <p:spPr>
            <a:xfrm>
              <a:off x="6572446" y="364075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3C9D3CD-9FF1-444C-B477-9F144F1BB9AA}"/>
                </a:ext>
              </a:extLst>
            </p:cNvPr>
            <p:cNvSpPr/>
            <p:nvPr/>
          </p:nvSpPr>
          <p:spPr>
            <a:xfrm>
              <a:off x="6337037" y="337663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90A0561-9DD2-480D-9BB7-BF6A6A17EA0E}"/>
                </a:ext>
              </a:extLst>
            </p:cNvPr>
            <p:cNvSpPr/>
            <p:nvPr/>
          </p:nvSpPr>
          <p:spPr>
            <a:xfrm>
              <a:off x="6109245" y="3924899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6CEE4F-87EB-4BAB-9A63-BC9E6E757AF0}"/>
                </a:ext>
              </a:extLst>
            </p:cNvPr>
            <p:cNvSpPr/>
            <p:nvPr/>
          </p:nvSpPr>
          <p:spPr>
            <a:xfrm>
              <a:off x="6056300" y="4209042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7EEDA81-37AE-4601-A757-F863FF0B1B0D}"/>
                </a:ext>
              </a:extLst>
            </p:cNvPr>
            <p:cNvSpPr/>
            <p:nvPr/>
          </p:nvSpPr>
          <p:spPr>
            <a:xfrm>
              <a:off x="6343398" y="3745463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6AF4293-4E2E-4935-88BD-F71FC9CF5B6B}"/>
                </a:ext>
              </a:extLst>
            </p:cNvPr>
            <p:cNvSpPr/>
            <p:nvPr/>
          </p:nvSpPr>
          <p:spPr>
            <a:xfrm>
              <a:off x="6678336" y="337663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DD4114D-26CF-4986-9BC7-EB27B7603F47}"/>
                </a:ext>
              </a:extLst>
            </p:cNvPr>
            <p:cNvSpPr/>
            <p:nvPr/>
          </p:nvSpPr>
          <p:spPr>
            <a:xfrm>
              <a:off x="8517929" y="430352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83BA6D-AECB-4ACE-B3B5-776890E68AFC}"/>
                </a:ext>
              </a:extLst>
            </p:cNvPr>
            <p:cNvSpPr/>
            <p:nvPr/>
          </p:nvSpPr>
          <p:spPr>
            <a:xfrm>
              <a:off x="8776218" y="4640034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5BD911-8D0A-4543-970B-CB105A62660C}"/>
                </a:ext>
              </a:extLst>
            </p:cNvPr>
            <p:cNvSpPr/>
            <p:nvPr/>
          </p:nvSpPr>
          <p:spPr>
            <a:xfrm>
              <a:off x="8958682" y="430352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AC6A49-7AF3-4ECB-9BCF-4F3ED2FAAF4F}"/>
                </a:ext>
              </a:extLst>
            </p:cNvPr>
            <p:cNvSpPr/>
            <p:nvPr/>
          </p:nvSpPr>
          <p:spPr>
            <a:xfrm>
              <a:off x="8723273" y="403940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CD96B5-10B7-422E-9192-089AEBB9F91A}"/>
                </a:ext>
              </a:extLst>
            </p:cNvPr>
            <p:cNvSpPr/>
            <p:nvPr/>
          </p:nvSpPr>
          <p:spPr>
            <a:xfrm>
              <a:off x="8495481" y="4587670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8DC16E-6CAF-4B64-86D0-2A824DE371D2}"/>
                </a:ext>
              </a:extLst>
            </p:cNvPr>
            <p:cNvSpPr/>
            <p:nvPr/>
          </p:nvSpPr>
          <p:spPr>
            <a:xfrm>
              <a:off x="8729634" y="4408234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2561C9A-F851-46BC-A737-DADF979F10EF}"/>
                </a:ext>
              </a:extLst>
            </p:cNvPr>
            <p:cNvSpPr/>
            <p:nvPr/>
          </p:nvSpPr>
          <p:spPr>
            <a:xfrm>
              <a:off x="9064572" y="403940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D8EB3C-B51C-4745-8942-7BCF7F72466F}"/>
                </a:ext>
              </a:extLst>
            </p:cNvPr>
            <p:cNvSpPr txBox="1"/>
            <p:nvPr/>
          </p:nvSpPr>
          <p:spPr>
            <a:xfrm>
              <a:off x="6064294" y="5720375"/>
              <a:ext cx="859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WT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92901A-0536-42B2-90DC-B35AFAAC978F}"/>
                </a:ext>
              </a:extLst>
            </p:cNvPr>
            <p:cNvSpPr txBox="1"/>
            <p:nvPr/>
          </p:nvSpPr>
          <p:spPr>
            <a:xfrm>
              <a:off x="8373213" y="5720375"/>
              <a:ext cx="1017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Mutant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3D8978-DA04-4D5B-AD97-7AD55B7F59FC}"/>
                </a:ext>
              </a:extLst>
            </p:cNvPr>
            <p:cNvSpPr txBox="1"/>
            <p:nvPr/>
          </p:nvSpPr>
          <p:spPr>
            <a:xfrm rot="16200000">
              <a:off x="3232429" y="3881236"/>
              <a:ext cx="3109464" cy="39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Average  SMA Intensity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9F3B60-5B89-48B2-B731-31DC3227F117}"/>
                </a:ext>
              </a:extLst>
            </p:cNvPr>
            <p:cNvSpPr/>
            <p:nvPr/>
          </p:nvSpPr>
          <p:spPr>
            <a:xfrm>
              <a:off x="7354015" y="2699245"/>
              <a:ext cx="356286" cy="76255"/>
            </a:xfrm>
            <a:prstGeom prst="rect">
              <a:avLst/>
            </a:prstGeom>
            <a:solidFill>
              <a:srgbClr val="BED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D1B6EB-9716-4E24-8AF4-9E1032E25334}"/>
                </a:ext>
              </a:extLst>
            </p:cNvPr>
            <p:cNvSpPr txBox="1"/>
            <p:nvPr/>
          </p:nvSpPr>
          <p:spPr>
            <a:xfrm flipH="1">
              <a:off x="7710301" y="2511933"/>
              <a:ext cx="1146275" cy="433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Animal j</a:t>
              </a:r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36D404CC-A7B8-4A58-9D45-BBF497D3C80C}"/>
                </a:ext>
              </a:extLst>
            </p:cNvPr>
            <p:cNvSpPr/>
            <p:nvPr/>
          </p:nvSpPr>
          <p:spPr>
            <a:xfrm>
              <a:off x="5353535" y="3339035"/>
              <a:ext cx="147350" cy="652991"/>
            </a:xfrm>
            <a:prstGeom prst="leftBrac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E9FADF-4FF3-43E5-9947-3E5BE69A4614}"/>
                </a:ext>
              </a:extLst>
            </p:cNvPr>
            <p:cNvSpPr txBox="1"/>
            <p:nvPr/>
          </p:nvSpPr>
          <p:spPr>
            <a:xfrm flipH="1">
              <a:off x="5660200" y="4696104"/>
              <a:ext cx="1661423" cy="737209"/>
            </a:xfrm>
            <a:prstGeom prst="rect">
              <a:avLst/>
            </a:prstGeom>
            <a:noFill/>
            <a:ln w="12700">
              <a:solidFill>
                <a:srgbClr val="ED7D3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Deviation of intercept</a:t>
              </a:r>
            </a:p>
          </p:txBody>
        </p:sp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941BDB30-DB25-4195-A52C-4E542F20D293}"/>
                </a:ext>
              </a:extLst>
            </p:cNvPr>
            <p:cNvCxnSpPr>
              <a:cxnSpLocks/>
              <a:stCxn id="51" idx="1"/>
              <a:endCxn id="52" idx="3"/>
            </p:cNvCxnSpPr>
            <p:nvPr/>
          </p:nvCxnSpPr>
          <p:spPr>
            <a:xfrm rot="10800000" flipH="1" flipV="1">
              <a:off x="5353535" y="3665530"/>
              <a:ext cx="306665" cy="1399179"/>
            </a:xfrm>
            <a:prstGeom prst="curvedConnector3">
              <a:avLst>
                <a:gd name="adj1" fmla="val -96180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54D1B66-5313-44EA-A95F-EFC264901CFE}"/>
                    </a:ext>
                  </a:extLst>
                </p:cNvPr>
                <p:cNvSpPr txBox="1"/>
                <p:nvPr/>
              </p:nvSpPr>
              <p:spPr>
                <a:xfrm>
                  <a:off x="5113189" y="2798887"/>
                  <a:ext cx="327913" cy="3139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54D1B66-5313-44EA-A95F-EFC264901C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189" y="2798887"/>
                  <a:ext cx="327913" cy="313980"/>
                </a:xfrm>
                <a:prstGeom prst="rect">
                  <a:avLst/>
                </a:prstGeom>
                <a:blipFill>
                  <a:blip r:embed="rId11"/>
                  <a:stretch>
                    <a:fillRect l="-7143" r="-45238" b="-864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DD7C61E-866B-4D21-87E9-987B5C9D9247}"/>
                    </a:ext>
                  </a:extLst>
                </p:cNvPr>
                <p:cNvSpPr txBox="1"/>
                <p:nvPr/>
              </p:nvSpPr>
              <p:spPr>
                <a:xfrm>
                  <a:off x="7382087" y="3484452"/>
                  <a:ext cx="342906" cy="317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DD7C61E-866B-4D21-87E9-987B5C9D9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87" y="3484452"/>
                  <a:ext cx="342906" cy="317270"/>
                </a:xfrm>
                <a:prstGeom prst="rect">
                  <a:avLst/>
                </a:prstGeom>
                <a:blipFill>
                  <a:blip r:embed="rId12"/>
                  <a:stretch>
                    <a:fillRect l="-6977" r="-41860" b="-864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E724C23-695C-423A-A362-F1984A619C9A}"/>
                    </a:ext>
                  </a:extLst>
                </p:cNvPr>
                <p:cNvSpPr txBox="1"/>
                <p:nvPr/>
              </p:nvSpPr>
              <p:spPr>
                <a:xfrm>
                  <a:off x="7262615" y="4364840"/>
                  <a:ext cx="3429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E724C23-695C-423A-A362-F1984A619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615" y="4364840"/>
                  <a:ext cx="342905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6818" r="-63636" b="-5814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8695E2B-7B44-435B-AC3D-88481CF1DB7C}"/>
                    </a:ext>
                  </a:extLst>
                </p:cNvPr>
                <p:cNvSpPr txBox="1"/>
                <p:nvPr/>
              </p:nvSpPr>
              <p:spPr>
                <a:xfrm>
                  <a:off x="5548555" y="3949463"/>
                  <a:ext cx="3429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8695E2B-7B44-435B-AC3D-88481CF1D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555" y="3949463"/>
                  <a:ext cx="34290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6818" r="-65909" b="-6046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0FB9470-55DF-4E5F-B5FE-63FC5E3FC8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16336" y="4805117"/>
            <a:ext cx="6005080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9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3C876-96BB-461C-A77F-97BAB9963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" t="25225" r="17190" b="1398"/>
          <a:stretch/>
        </p:blipFill>
        <p:spPr>
          <a:xfrm>
            <a:off x="173488" y="1212357"/>
            <a:ext cx="9982986" cy="50321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44799B-432D-4691-A483-036EF880055D}"/>
              </a:ext>
            </a:extLst>
          </p:cNvPr>
          <p:cNvSpPr/>
          <p:nvPr/>
        </p:nvSpPr>
        <p:spPr>
          <a:xfrm>
            <a:off x="6273839" y="2036501"/>
            <a:ext cx="5918161" cy="482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D88FB-1E4D-47D8-9563-07B8929B2524}"/>
              </a:ext>
            </a:extLst>
          </p:cNvPr>
          <p:cNvSpPr txBox="1"/>
          <p:nvPr/>
        </p:nvSpPr>
        <p:spPr>
          <a:xfrm>
            <a:off x="6380992" y="4061106"/>
            <a:ext cx="588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mean intensity in mutant is 43.77 units less than WT.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9D6C7F-B5ED-418A-B5DD-5F38AFFC9B35}"/>
              </a:ext>
            </a:extLst>
          </p:cNvPr>
          <p:cNvSpPr txBox="1"/>
          <p:nvPr/>
        </p:nvSpPr>
        <p:spPr>
          <a:xfrm>
            <a:off x="6380991" y="4760276"/>
            <a:ext cx="534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p-value for fixed effect estimate : 0.136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1F867-0A2D-4713-88A2-01A12A0DA0F9}"/>
              </a:ext>
            </a:extLst>
          </p:cNvPr>
          <p:cNvSpPr txBox="1"/>
          <p:nvPr/>
        </p:nvSpPr>
        <p:spPr>
          <a:xfrm>
            <a:off x="6380991" y="5598198"/>
            <a:ext cx="556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regression co-efficient is not significantly different from 0.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AEB4F-0A85-4ECE-B39D-79AC80B4FAB8}"/>
              </a:ext>
            </a:extLst>
          </p:cNvPr>
          <p:cNvSpPr txBox="1"/>
          <p:nvPr/>
        </p:nvSpPr>
        <p:spPr>
          <a:xfrm>
            <a:off x="6380993" y="3177270"/>
            <a:ext cx="556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regression co-efficient for Mutant compared to WT: -43.77.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77A328-E1A1-4F78-A4EB-D40AEBA62340}"/>
              </a:ext>
            </a:extLst>
          </p:cNvPr>
          <p:cNvSpPr txBox="1">
            <a:spLocks/>
          </p:cNvSpPr>
          <p:nvPr/>
        </p:nvSpPr>
        <p:spPr>
          <a:xfrm>
            <a:off x="2210784" y="113283"/>
            <a:ext cx="8340413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dirty="0">
                <a:latin typeface="+mn-lt"/>
              </a:rPr>
              <a:t>3. Random Intercepts &amp; Slopes model with Predictor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1CC37-A748-4682-9923-87739A75F031}"/>
              </a:ext>
            </a:extLst>
          </p:cNvPr>
          <p:cNvSpPr txBox="1"/>
          <p:nvPr/>
        </p:nvSpPr>
        <p:spPr>
          <a:xfrm>
            <a:off x="6380993" y="2194126"/>
            <a:ext cx="5349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Variance in animal slopes from the fixed slope: 4087 (</a:t>
            </a:r>
            <a:r>
              <a:rPr lang="en-IN" dirty="0">
                <a:sym typeface="Wingdings" panose="05000000000000000000" pitchFamily="2" charset="2"/>
              </a:rPr>
              <a:t>High)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16C1E8-6657-48EE-8781-9FF7C03C4623}"/>
              </a:ext>
            </a:extLst>
          </p:cNvPr>
          <p:cNvSpPr/>
          <p:nvPr/>
        </p:nvSpPr>
        <p:spPr>
          <a:xfrm>
            <a:off x="198476" y="798729"/>
            <a:ext cx="1112722" cy="249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6FCAE-8293-4C9B-93F6-336A9E7353F4}"/>
              </a:ext>
            </a:extLst>
          </p:cNvPr>
          <p:cNvSpPr/>
          <p:nvPr/>
        </p:nvSpPr>
        <p:spPr>
          <a:xfrm>
            <a:off x="1292016" y="3675017"/>
            <a:ext cx="2400418" cy="217713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955C18-DE7D-4425-A3C8-C0619AD6DC3B}"/>
              </a:ext>
            </a:extLst>
          </p:cNvPr>
          <p:cNvSpPr/>
          <p:nvPr/>
        </p:nvSpPr>
        <p:spPr>
          <a:xfrm>
            <a:off x="198476" y="4944942"/>
            <a:ext cx="2400418" cy="217713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A53C36-A18D-4CD8-AAD0-F3430C728F1B}"/>
              </a:ext>
            </a:extLst>
          </p:cNvPr>
          <p:cNvSpPr/>
          <p:nvPr/>
        </p:nvSpPr>
        <p:spPr>
          <a:xfrm>
            <a:off x="5253099" y="4944941"/>
            <a:ext cx="665064" cy="217713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0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6D98D4-3D85-4DA9-9658-FC0943ECB43E}"/>
              </a:ext>
            </a:extLst>
          </p:cNvPr>
          <p:cNvSpPr txBox="1"/>
          <p:nvPr/>
        </p:nvSpPr>
        <p:spPr>
          <a:xfrm>
            <a:off x="2994376" y="994944"/>
            <a:ext cx="8446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Does adding Random slopes in the model make it better?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F91E45-694A-4537-9BF6-6D879028E6C6}"/>
              </a:ext>
            </a:extLst>
          </p:cNvPr>
          <p:cNvSpPr txBox="1"/>
          <p:nvPr/>
        </p:nvSpPr>
        <p:spPr>
          <a:xfrm>
            <a:off x="1765632" y="154082"/>
            <a:ext cx="9675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Check significance of slope variance between animals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EE9F2-8B86-4C4B-87E3-6CEA7439A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" t="69610" r="22179" b="6305"/>
          <a:stretch/>
        </p:blipFill>
        <p:spPr>
          <a:xfrm>
            <a:off x="1381355" y="1692050"/>
            <a:ext cx="8991979" cy="214230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D0A52A-5A58-46D6-B96C-991ED6249519}"/>
              </a:ext>
            </a:extLst>
          </p:cNvPr>
          <p:cNvGrpSpPr/>
          <p:nvPr/>
        </p:nvGrpSpPr>
        <p:grpSpPr>
          <a:xfrm>
            <a:off x="1027851" y="4680988"/>
            <a:ext cx="9967454" cy="792480"/>
            <a:chOff x="416551" y="4977496"/>
            <a:chExt cx="9967454" cy="7924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2C3D07-BFC7-4E73-B00E-3BF336F3AB69}"/>
                </a:ext>
              </a:extLst>
            </p:cNvPr>
            <p:cNvSpPr/>
            <p:nvPr/>
          </p:nvSpPr>
          <p:spPr>
            <a:xfrm>
              <a:off x="416551" y="4977496"/>
              <a:ext cx="9560621" cy="7924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20A1F2-0112-4670-B51A-F3EB3A39FCBE}"/>
                </a:ext>
              </a:extLst>
            </p:cNvPr>
            <p:cNvSpPr txBox="1"/>
            <p:nvPr/>
          </p:nvSpPr>
          <p:spPr>
            <a:xfrm>
              <a:off x="2218971" y="5054323"/>
              <a:ext cx="8165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The variation in the random effect of condition between animals is not significant.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0118A2-0D01-461C-B76A-E4D785A056BF}"/>
                </a:ext>
              </a:extLst>
            </p:cNvPr>
            <p:cNvSpPr txBox="1"/>
            <p:nvPr/>
          </p:nvSpPr>
          <p:spPr>
            <a:xfrm>
              <a:off x="585395" y="5063941"/>
              <a:ext cx="2007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Interpretation: 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EC1CB14-9716-4695-8401-5FB1ECA50109}"/>
              </a:ext>
            </a:extLst>
          </p:cNvPr>
          <p:cNvSpPr/>
          <p:nvPr/>
        </p:nvSpPr>
        <p:spPr>
          <a:xfrm>
            <a:off x="9154539" y="3587931"/>
            <a:ext cx="677438" cy="246427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731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96F474-5D95-4E4C-B804-124192B12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91364"/>
              </p:ext>
            </p:extLst>
          </p:nvPr>
        </p:nvGraphicFramePr>
        <p:xfrm>
          <a:off x="996744" y="1034819"/>
          <a:ext cx="9438513" cy="216620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8359">
                  <a:extLst>
                    <a:ext uri="{9D8B030D-6E8A-4147-A177-3AD203B41FA5}">
                      <a16:colId xmlns:a16="http://schemas.microsoft.com/office/drawing/2014/main" val="1614508185"/>
                    </a:ext>
                  </a:extLst>
                </a:gridCol>
                <a:gridCol w="1348359">
                  <a:extLst>
                    <a:ext uri="{9D8B030D-6E8A-4147-A177-3AD203B41FA5}">
                      <a16:colId xmlns:a16="http://schemas.microsoft.com/office/drawing/2014/main" val="1383207297"/>
                    </a:ext>
                  </a:extLst>
                </a:gridCol>
                <a:gridCol w="1348359">
                  <a:extLst>
                    <a:ext uri="{9D8B030D-6E8A-4147-A177-3AD203B41FA5}">
                      <a16:colId xmlns:a16="http://schemas.microsoft.com/office/drawing/2014/main" val="2405932117"/>
                    </a:ext>
                  </a:extLst>
                </a:gridCol>
                <a:gridCol w="1410758">
                  <a:extLst>
                    <a:ext uri="{9D8B030D-6E8A-4147-A177-3AD203B41FA5}">
                      <a16:colId xmlns:a16="http://schemas.microsoft.com/office/drawing/2014/main" val="2707235139"/>
                    </a:ext>
                  </a:extLst>
                </a:gridCol>
                <a:gridCol w="1285960">
                  <a:extLst>
                    <a:ext uri="{9D8B030D-6E8A-4147-A177-3AD203B41FA5}">
                      <a16:colId xmlns:a16="http://schemas.microsoft.com/office/drawing/2014/main" val="3914521495"/>
                    </a:ext>
                  </a:extLst>
                </a:gridCol>
                <a:gridCol w="1348359">
                  <a:extLst>
                    <a:ext uri="{9D8B030D-6E8A-4147-A177-3AD203B41FA5}">
                      <a16:colId xmlns:a16="http://schemas.microsoft.com/office/drawing/2014/main" val="3712687993"/>
                    </a:ext>
                  </a:extLst>
                </a:gridCol>
                <a:gridCol w="1348359">
                  <a:extLst>
                    <a:ext uri="{9D8B030D-6E8A-4147-A177-3AD203B41FA5}">
                      <a16:colId xmlns:a16="http://schemas.microsoft.com/office/drawing/2014/main" val="1980471127"/>
                    </a:ext>
                  </a:extLst>
                </a:gridCol>
              </a:tblGrid>
              <a:tr h="769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Dependent Variable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Model name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Effect Estimate</a:t>
                      </a:r>
                    </a:p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(Ref: WT)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SE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p-value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Condition in Random Effect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AIC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791281"/>
                  </a:ext>
                </a:extLst>
              </a:tr>
              <a:tr h="62776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Mean SMA Intensity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Random Intercept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-43.51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0.137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2415.7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1612327"/>
                  </a:ext>
                </a:extLst>
              </a:tr>
              <a:tr h="7692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Mean SMA Intensity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Random Intercept and  Slope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-43.77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28.28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0.136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2419.7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34702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5332C5-D1CF-4D6F-AD48-94CE41CCA1E2}"/>
              </a:ext>
            </a:extLst>
          </p:cNvPr>
          <p:cNvSpPr txBox="1"/>
          <p:nvPr/>
        </p:nvSpPr>
        <p:spPr>
          <a:xfrm>
            <a:off x="3612630" y="215622"/>
            <a:ext cx="53488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4. Choose the best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EE02E2-7487-4B5A-93F6-F87410FE46A4}"/>
              </a:ext>
            </a:extLst>
          </p:cNvPr>
          <p:cNvGrpSpPr/>
          <p:nvPr/>
        </p:nvGrpSpPr>
        <p:grpSpPr>
          <a:xfrm>
            <a:off x="1215130" y="5632430"/>
            <a:ext cx="9761739" cy="1201480"/>
            <a:chOff x="1053517" y="5114260"/>
            <a:chExt cx="9761739" cy="12014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87E51B-39AB-4D16-BABB-42458C4F5FF0}"/>
                </a:ext>
              </a:extLst>
            </p:cNvPr>
            <p:cNvSpPr/>
            <p:nvPr/>
          </p:nvSpPr>
          <p:spPr>
            <a:xfrm>
              <a:off x="1517715" y="5114260"/>
              <a:ext cx="8755929" cy="1201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FF4D93-4055-440B-9149-0E0DB4561A39}"/>
                </a:ext>
              </a:extLst>
            </p:cNvPr>
            <p:cNvSpPr txBox="1"/>
            <p:nvPr/>
          </p:nvSpPr>
          <p:spPr>
            <a:xfrm>
              <a:off x="1376743" y="5224897"/>
              <a:ext cx="9438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Complex Random intercepts &amp; Random slopes model does not give a better fit.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1BAF1C-9559-4D46-8036-F7C7648D0F13}"/>
                </a:ext>
              </a:extLst>
            </p:cNvPr>
            <p:cNvSpPr txBox="1"/>
            <p:nvPr/>
          </p:nvSpPr>
          <p:spPr>
            <a:xfrm>
              <a:off x="1053517" y="5754276"/>
              <a:ext cx="9438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Complex intercept model is not a better fit than the null model.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D0C6F3-7879-4B86-BF53-33A1E9390F5F}"/>
              </a:ext>
            </a:extLst>
          </p:cNvPr>
          <p:cNvSpPr txBox="1"/>
          <p:nvPr/>
        </p:nvSpPr>
        <p:spPr>
          <a:xfrm>
            <a:off x="10544565" y="1022195"/>
            <a:ext cx="1577065" cy="1323439"/>
          </a:xfrm>
          <a:prstGeom prst="rect">
            <a:avLst/>
          </a:prstGeom>
          <a:solidFill>
            <a:srgbClr val="FBE5D6"/>
          </a:solidFill>
        </p:spPr>
        <p:txBody>
          <a:bodyPr wrap="square">
            <a:spAutoFit/>
          </a:bodyPr>
          <a:lstStyle/>
          <a:p>
            <a:pPr algn="just"/>
            <a:r>
              <a:rPr lang="en-IN" sz="1600" b="0" i="0" dirty="0">
                <a:solidFill>
                  <a:srgbClr val="202122"/>
                </a:solidFill>
                <a:effectLst/>
              </a:rPr>
              <a:t>Akaike's information criterion (AIC) : Lower value for better models</a:t>
            </a:r>
            <a:endParaRPr lang="en-IN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923BE4-A215-4EB5-8CE0-716CDBFE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201" y="3518594"/>
            <a:ext cx="2883517" cy="186745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22EC245-8A74-4604-85B2-99D12F8A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718" y="3447405"/>
            <a:ext cx="2938997" cy="198980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18C87F3C-D110-4F22-863D-2DF519755DA2}"/>
              </a:ext>
            </a:extLst>
          </p:cNvPr>
          <p:cNvGrpSpPr/>
          <p:nvPr/>
        </p:nvGrpSpPr>
        <p:grpSpPr>
          <a:xfrm>
            <a:off x="1378385" y="3518594"/>
            <a:ext cx="2780442" cy="1858074"/>
            <a:chOff x="1175887" y="1107373"/>
            <a:chExt cx="4127633" cy="2832894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09A6B20-6C31-49AC-BE7D-E7D2BC5D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5887" y="1107373"/>
              <a:ext cx="4127633" cy="2832894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D94B07B-8DDF-4E40-AB40-DD3EE71792EA}"/>
                </a:ext>
              </a:extLst>
            </p:cNvPr>
            <p:cNvSpPr/>
            <p:nvPr/>
          </p:nvSpPr>
          <p:spPr>
            <a:xfrm>
              <a:off x="3228206" y="2072640"/>
              <a:ext cx="300077" cy="212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6D1872-9C49-4D37-8D0F-9B09F42E9173}"/>
                </a:ext>
              </a:extLst>
            </p:cNvPr>
            <p:cNvSpPr/>
            <p:nvPr/>
          </p:nvSpPr>
          <p:spPr>
            <a:xfrm>
              <a:off x="3290503" y="2689236"/>
              <a:ext cx="300077" cy="212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5723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C12D8C-6918-4A72-8EE3-42A51D04C11E}"/>
              </a:ext>
            </a:extLst>
          </p:cNvPr>
          <p:cNvSpPr/>
          <p:nvPr/>
        </p:nvSpPr>
        <p:spPr>
          <a:xfrm>
            <a:off x="1718035" y="5093940"/>
            <a:ext cx="8755929" cy="1201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1FBC58-1681-4D07-88DF-0E5795A07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83016"/>
              </p:ext>
            </p:extLst>
          </p:nvPr>
        </p:nvGraphicFramePr>
        <p:xfrm>
          <a:off x="1718035" y="1516251"/>
          <a:ext cx="8755929" cy="28860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0847">
                  <a:extLst>
                    <a:ext uri="{9D8B030D-6E8A-4147-A177-3AD203B41FA5}">
                      <a16:colId xmlns:a16="http://schemas.microsoft.com/office/drawing/2014/main" val="1798535773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2913092551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1613474024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3971871131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691453980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1174880397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2818999070"/>
                    </a:ext>
                  </a:extLst>
                </a:gridCol>
              </a:tblGrid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Dependent Variable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Model name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Effect Estimate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SE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p-value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Condition in Random Effect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AIC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002347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Mef2c_cell_10000_µm2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Random Intercept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-2.4167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1.3603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0.0892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7197270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Mef2c_cell_10000_µm2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Random Intercept and Slope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>
                          <a:effectLst/>
                        </a:rPr>
                        <a:t>-2.3947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1.3422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0.0899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0.4636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1285.4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3517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26A04B4-2B7A-45E5-A825-F679A1CBEAA6}"/>
              </a:ext>
            </a:extLst>
          </p:cNvPr>
          <p:cNvSpPr txBox="1"/>
          <p:nvPr/>
        </p:nvSpPr>
        <p:spPr>
          <a:xfrm>
            <a:off x="3580257" y="220989"/>
            <a:ext cx="53488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4. Choose the best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66081-D4A9-4A82-BFBD-B044D58AE7B9}"/>
              </a:ext>
            </a:extLst>
          </p:cNvPr>
          <p:cNvSpPr txBox="1"/>
          <p:nvPr/>
        </p:nvSpPr>
        <p:spPr>
          <a:xfrm>
            <a:off x="1288829" y="5148788"/>
            <a:ext cx="943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Complex Random intercepts &amp; Random slopes model does not give a better fit.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1C4E6-EBEC-48D2-883F-56C448FFE757}"/>
              </a:ext>
            </a:extLst>
          </p:cNvPr>
          <p:cNvSpPr txBox="1"/>
          <p:nvPr/>
        </p:nvSpPr>
        <p:spPr>
          <a:xfrm>
            <a:off x="1288828" y="5694680"/>
            <a:ext cx="943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Complex intercept model is not a better fit than the null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99058-6875-4C6D-AF77-84FC3C7C19F4}"/>
              </a:ext>
            </a:extLst>
          </p:cNvPr>
          <p:cNvSpPr txBox="1"/>
          <p:nvPr/>
        </p:nvSpPr>
        <p:spPr>
          <a:xfrm>
            <a:off x="3082459" y="844897"/>
            <a:ext cx="6027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Steps 1-3 were repeated for the Mef2c intensity values </a:t>
            </a:r>
          </a:p>
        </p:txBody>
      </p:sp>
    </p:spTree>
    <p:extLst>
      <p:ext uri="{BB962C8B-B14F-4D97-AF65-F5344CB8AC3E}">
        <p14:creationId xmlns:p14="http://schemas.microsoft.com/office/powerpoint/2010/main" val="2407579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CA28AB-4C6F-448F-8467-E778092AD954}"/>
              </a:ext>
            </a:extLst>
          </p:cNvPr>
          <p:cNvSpPr/>
          <p:nvPr/>
        </p:nvSpPr>
        <p:spPr>
          <a:xfrm>
            <a:off x="7110738" y="1595094"/>
            <a:ext cx="3406308" cy="1201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Choose correlations for Random slopes and Random Intercepts model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6E1D7-A35B-4ADB-AF86-56C30EC29655}"/>
              </a:ext>
            </a:extLst>
          </p:cNvPr>
          <p:cNvSpPr txBox="1"/>
          <p:nvPr/>
        </p:nvSpPr>
        <p:spPr>
          <a:xfrm>
            <a:off x="4083061" y="220069"/>
            <a:ext cx="4730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LME  model settings in JASP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F1492-C5A0-473D-8543-0635B7147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3" t="39112" r="32286" b="26729"/>
          <a:stretch/>
        </p:blipFill>
        <p:spPr>
          <a:xfrm>
            <a:off x="351215" y="1293842"/>
            <a:ext cx="5744785" cy="2334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26AE2-3D84-4B8D-9222-4B79958A4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6" t="40962" r="70182" b="46233"/>
          <a:stretch/>
        </p:blipFill>
        <p:spPr>
          <a:xfrm>
            <a:off x="2244966" y="4471849"/>
            <a:ext cx="3201882" cy="8781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AF56D6-ECCF-46D3-81BB-CE622B6C3AAE}"/>
              </a:ext>
            </a:extLst>
          </p:cNvPr>
          <p:cNvSpPr/>
          <p:nvPr/>
        </p:nvSpPr>
        <p:spPr>
          <a:xfrm>
            <a:off x="7110738" y="4310180"/>
            <a:ext cx="3406308" cy="1201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ANOVA Types: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II : Models without interaction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III: Models with Interaction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CDCD5E-CBB7-47A4-9D55-7DF32AD34DC6}"/>
              </a:ext>
            </a:extLst>
          </p:cNvPr>
          <p:cNvSpPr/>
          <p:nvPr/>
        </p:nvSpPr>
        <p:spPr>
          <a:xfrm>
            <a:off x="6456049" y="2195834"/>
            <a:ext cx="294640" cy="1051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95E9673-1EBA-4C33-AE78-C8C66753F905}"/>
              </a:ext>
            </a:extLst>
          </p:cNvPr>
          <p:cNvSpPr/>
          <p:nvPr/>
        </p:nvSpPr>
        <p:spPr>
          <a:xfrm>
            <a:off x="6448476" y="4742270"/>
            <a:ext cx="294640" cy="1051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096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EFC4D-98D4-49C6-8EB1-874C64F50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" t="46730" r="60857" b="17714"/>
          <a:stretch/>
        </p:blipFill>
        <p:spPr>
          <a:xfrm>
            <a:off x="540658" y="1104900"/>
            <a:ext cx="4389120" cy="24384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E9E4D5-7899-430A-B789-4C5D9FC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405120"/>
              </p:ext>
            </p:extLst>
          </p:nvPr>
        </p:nvGraphicFramePr>
        <p:xfrm>
          <a:off x="5783627" y="1318445"/>
          <a:ext cx="6136730" cy="470371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8365">
                  <a:extLst>
                    <a:ext uri="{9D8B030D-6E8A-4147-A177-3AD203B41FA5}">
                      <a16:colId xmlns:a16="http://schemas.microsoft.com/office/drawing/2014/main" val="1798535773"/>
                    </a:ext>
                  </a:extLst>
                </a:gridCol>
                <a:gridCol w="3068365">
                  <a:extLst>
                    <a:ext uri="{9D8B030D-6E8A-4147-A177-3AD203B41FA5}">
                      <a16:colId xmlns:a16="http://schemas.microsoft.com/office/drawing/2014/main" val="2913092551"/>
                    </a:ext>
                  </a:extLst>
                </a:gridCol>
              </a:tblGrid>
              <a:tr h="940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Test Method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Properties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002347"/>
                  </a:ext>
                </a:extLst>
              </a:tr>
              <a:tr h="940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Satterthwaite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or REML models ; Unequal variances between two populations; Small sample size (&lt; 50)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108287"/>
                  </a:ext>
                </a:extLst>
              </a:tr>
              <a:tr h="940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Kenward Roger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REML model fitting; </a:t>
                      </a:r>
                    </a:p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sample size (&lt; 50)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3497725"/>
                  </a:ext>
                </a:extLst>
              </a:tr>
              <a:tr h="940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Likelihood Ratio test (LRT)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 sample size (&gt; 50);</a:t>
                      </a:r>
                    </a:p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model fitting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7197270"/>
                  </a:ext>
                </a:extLst>
              </a:tr>
              <a:tr h="9407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Parametric bootstrap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assumptions about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DoF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;  Repeated sampling to obtain p-values from LRT;</a:t>
                      </a:r>
                    </a:p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Computationally intensive but works for all sample sizes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3517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D6FC6A-54A4-43DC-AD00-9E234B6F4A7E}"/>
              </a:ext>
            </a:extLst>
          </p:cNvPr>
          <p:cNvSpPr txBox="1"/>
          <p:nvPr/>
        </p:nvSpPr>
        <p:spPr>
          <a:xfrm>
            <a:off x="4121161" y="410569"/>
            <a:ext cx="4730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LME  model settings in JASP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3AF182-E93F-4FB1-BA83-CB271CA40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592526"/>
              </p:ext>
            </p:extLst>
          </p:nvPr>
        </p:nvGraphicFramePr>
        <p:xfrm>
          <a:off x="369218" y="3912233"/>
          <a:ext cx="4560560" cy="26459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80280">
                  <a:extLst>
                    <a:ext uri="{9D8B030D-6E8A-4147-A177-3AD203B41FA5}">
                      <a16:colId xmlns:a16="http://schemas.microsoft.com/office/drawing/2014/main" val="1798535773"/>
                    </a:ext>
                  </a:extLst>
                </a:gridCol>
                <a:gridCol w="2280280">
                  <a:extLst>
                    <a:ext uri="{9D8B030D-6E8A-4147-A177-3AD203B41FA5}">
                      <a16:colId xmlns:a16="http://schemas.microsoft.com/office/drawing/2014/main" val="2913092551"/>
                    </a:ext>
                  </a:extLst>
                </a:gridCol>
              </a:tblGrid>
              <a:tr h="88199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Model Fitting method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Properties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002347"/>
                  </a:ext>
                </a:extLst>
              </a:tr>
              <a:tr h="88199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 Likelihood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Biased Variance estimates;</a:t>
                      </a:r>
                    </a:p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 be used to compare two models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108287"/>
                  </a:ext>
                </a:extLst>
              </a:tr>
              <a:tr h="88199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Restricted Maximum Likelihood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Unbiased Variance estimates; </a:t>
                      </a:r>
                    </a:p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Cannot compare two models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349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8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6E1D7-A35B-4ADB-AF86-56C30EC29655}"/>
              </a:ext>
            </a:extLst>
          </p:cNvPr>
          <p:cNvSpPr txBox="1"/>
          <p:nvPr/>
        </p:nvSpPr>
        <p:spPr>
          <a:xfrm>
            <a:off x="1741451" y="301933"/>
            <a:ext cx="10285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Result for SMA Intensity (Random Intercepts and Slopes model)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F3185-9385-4667-B770-BC18F6861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6" t="17044" r="35670" b="68032"/>
          <a:stretch/>
        </p:blipFill>
        <p:spPr>
          <a:xfrm>
            <a:off x="5982211" y="1803391"/>
            <a:ext cx="6209789" cy="1498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7212B0-7EE3-4700-B37F-0616FBBC59E2}"/>
              </a:ext>
            </a:extLst>
          </p:cNvPr>
          <p:cNvSpPr txBox="1"/>
          <p:nvPr/>
        </p:nvSpPr>
        <p:spPr>
          <a:xfrm>
            <a:off x="6350370" y="1329817"/>
            <a:ext cx="5473469" cy="338554"/>
          </a:xfrm>
          <a:prstGeom prst="rect">
            <a:avLst/>
          </a:prstGeom>
          <a:solidFill>
            <a:srgbClr val="E2F0D9"/>
          </a:solidFill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02122"/>
                </a:solidFill>
              </a:rPr>
              <a:t>Sum contrast coding: WT : – 1  Mutant: 1      No effect: 0</a:t>
            </a:r>
            <a:endParaRPr lang="en-IN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BC399B-5FC0-4686-91B3-DD6587961626}"/>
              </a:ext>
            </a:extLst>
          </p:cNvPr>
          <p:cNvSpPr/>
          <p:nvPr/>
        </p:nvSpPr>
        <p:spPr>
          <a:xfrm>
            <a:off x="8675772" y="967959"/>
            <a:ext cx="869805" cy="336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JASP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1EC5A-EC47-40A9-9DA0-92FCC6EB7436}"/>
              </a:ext>
            </a:extLst>
          </p:cNvPr>
          <p:cNvSpPr/>
          <p:nvPr/>
        </p:nvSpPr>
        <p:spPr>
          <a:xfrm>
            <a:off x="2646423" y="918609"/>
            <a:ext cx="9476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LME4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3F121-20B1-458A-BFF1-3830D837D55B}"/>
              </a:ext>
            </a:extLst>
          </p:cNvPr>
          <p:cNvSpPr/>
          <p:nvPr/>
        </p:nvSpPr>
        <p:spPr>
          <a:xfrm>
            <a:off x="7508265" y="2646500"/>
            <a:ext cx="779949" cy="228801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C2430-5370-4023-AC17-2EF7A6574264}"/>
              </a:ext>
            </a:extLst>
          </p:cNvPr>
          <p:cNvSpPr/>
          <p:nvPr/>
        </p:nvSpPr>
        <p:spPr>
          <a:xfrm>
            <a:off x="7508266" y="2967268"/>
            <a:ext cx="779949" cy="228801"/>
          </a:xfrm>
          <a:prstGeom prst="rect">
            <a:avLst/>
          </a:prstGeom>
          <a:solidFill>
            <a:srgbClr val="FBE5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442B90-916A-4A9D-B3E1-270B6453B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38" t="68467" r="73082" b="19124"/>
          <a:stretch/>
        </p:blipFill>
        <p:spPr>
          <a:xfrm>
            <a:off x="1004656" y="2015318"/>
            <a:ext cx="4001311" cy="10709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49F3DC-BBFC-4FD8-BDA2-CF04C74B48AD}"/>
              </a:ext>
            </a:extLst>
          </p:cNvPr>
          <p:cNvSpPr txBox="1"/>
          <p:nvPr/>
        </p:nvSpPr>
        <p:spPr>
          <a:xfrm>
            <a:off x="1004656" y="1362914"/>
            <a:ext cx="4341724" cy="338554"/>
          </a:xfrm>
          <a:prstGeom prst="rect">
            <a:avLst/>
          </a:prstGeom>
          <a:solidFill>
            <a:srgbClr val="E2F0D9"/>
          </a:solidFill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02122"/>
                </a:solidFill>
              </a:rPr>
              <a:t>Dummy coding:   WT: 0   Mutant: 1</a:t>
            </a:r>
            <a:endParaRPr lang="en-IN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C3E8CB-83A4-4169-B975-3BD86F45E0D2}"/>
              </a:ext>
            </a:extLst>
          </p:cNvPr>
          <p:cNvSpPr/>
          <p:nvPr/>
        </p:nvSpPr>
        <p:spPr>
          <a:xfrm>
            <a:off x="3379751" y="2609422"/>
            <a:ext cx="779949" cy="228801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C08722-54CD-4CE6-BEF0-39069D97C275}"/>
              </a:ext>
            </a:extLst>
          </p:cNvPr>
          <p:cNvSpPr txBox="1"/>
          <p:nvPr/>
        </p:nvSpPr>
        <p:spPr>
          <a:xfrm>
            <a:off x="6201698" y="4787903"/>
            <a:ext cx="5622141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02122"/>
                </a:solidFill>
              </a:rPr>
              <a:t>Intercept: </a:t>
            </a:r>
            <a:r>
              <a:rPr lang="en-IN" sz="1600" dirty="0">
                <a:solidFill>
                  <a:srgbClr val="202122"/>
                </a:solidFill>
              </a:rPr>
              <a:t>Grand mean across all values</a:t>
            </a:r>
          </a:p>
          <a:p>
            <a:endParaRPr lang="en-IN" sz="1600" b="1" dirty="0">
              <a:solidFill>
                <a:srgbClr val="202122"/>
              </a:solidFill>
            </a:endParaRPr>
          </a:p>
          <a:p>
            <a:r>
              <a:rPr lang="en-IN" sz="1600" b="1" dirty="0">
                <a:solidFill>
                  <a:srgbClr val="202122"/>
                </a:solidFill>
              </a:rPr>
              <a:t>Condition(1) Estimate: </a:t>
            </a:r>
            <a:r>
              <a:rPr lang="en-IN" sz="1600" dirty="0">
                <a:solidFill>
                  <a:srgbClr val="202122"/>
                </a:solidFill>
              </a:rPr>
              <a:t>The difference of condition from grand mean  </a:t>
            </a:r>
            <a:r>
              <a:rPr lang="en-IN" sz="1600" b="1" dirty="0">
                <a:solidFill>
                  <a:srgbClr val="202122"/>
                </a:solidFill>
                <a:sym typeface="Wingdings" panose="05000000000000000000" pitchFamily="2" charset="2"/>
              </a:rPr>
              <a:t> Main effect of condition</a:t>
            </a:r>
            <a:endParaRPr lang="en-IN" sz="1600" b="1" dirty="0">
              <a:solidFill>
                <a:srgbClr val="202122"/>
              </a:solidFill>
            </a:endParaRPr>
          </a:p>
          <a:p>
            <a:endParaRPr lang="en-IN" sz="1600" b="1" dirty="0">
              <a:solidFill>
                <a:srgbClr val="202122"/>
              </a:solidFill>
            </a:endParaRPr>
          </a:p>
          <a:p>
            <a:r>
              <a:rPr lang="en-IN" sz="1600" dirty="0">
                <a:solidFill>
                  <a:srgbClr val="202122"/>
                </a:solidFill>
              </a:rPr>
              <a:t>Mutant mean : 346.853 </a:t>
            </a:r>
            <a:r>
              <a:rPr lang="en-IN" sz="1600" dirty="0">
                <a:solidFill>
                  <a:srgbClr val="000000"/>
                </a:solidFill>
              </a:rPr>
              <a:t>+</a:t>
            </a:r>
            <a:r>
              <a:rPr lang="en-IN" sz="1600" dirty="0">
                <a:solidFill>
                  <a:srgbClr val="202122"/>
                </a:solidFill>
              </a:rPr>
              <a:t>(-21.602) </a:t>
            </a:r>
            <a:r>
              <a:rPr lang="en-IN" sz="1600" dirty="0">
                <a:solidFill>
                  <a:srgbClr val="ED7D31"/>
                </a:solidFill>
              </a:rPr>
              <a:t>(+1)</a:t>
            </a:r>
            <a:r>
              <a:rPr lang="en-IN" sz="1600" dirty="0">
                <a:solidFill>
                  <a:srgbClr val="202122"/>
                </a:solidFill>
              </a:rPr>
              <a:t>= 325.351</a:t>
            </a:r>
          </a:p>
          <a:p>
            <a:r>
              <a:rPr lang="en-IN" sz="1600" dirty="0">
                <a:solidFill>
                  <a:srgbClr val="202122"/>
                </a:solidFill>
              </a:rPr>
              <a:t>WT mean : 346.853  </a:t>
            </a:r>
            <a:r>
              <a:rPr lang="en-IN" sz="1600" dirty="0">
                <a:solidFill>
                  <a:srgbClr val="000000"/>
                </a:solidFill>
              </a:rPr>
              <a:t>+</a:t>
            </a:r>
            <a:r>
              <a:rPr lang="en-IN" sz="1600" dirty="0">
                <a:solidFill>
                  <a:schemeClr val="accent2"/>
                </a:solidFill>
              </a:rPr>
              <a:t> </a:t>
            </a:r>
            <a:r>
              <a:rPr lang="en-IN" sz="1600" dirty="0">
                <a:solidFill>
                  <a:srgbClr val="202122"/>
                </a:solidFill>
              </a:rPr>
              <a:t>(-21.602) </a:t>
            </a:r>
            <a:r>
              <a:rPr lang="en-IN" sz="1600" dirty="0">
                <a:solidFill>
                  <a:srgbClr val="ED7D31"/>
                </a:solidFill>
              </a:rPr>
              <a:t>(-1)</a:t>
            </a:r>
            <a:r>
              <a:rPr lang="en-IN" sz="1600" dirty="0">
                <a:solidFill>
                  <a:srgbClr val="202122"/>
                </a:solidFill>
              </a:rPr>
              <a:t> = 368.455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511A0-5685-4E55-88CC-A7DD492D67FA}"/>
              </a:ext>
            </a:extLst>
          </p:cNvPr>
          <p:cNvSpPr txBox="1"/>
          <p:nvPr/>
        </p:nvSpPr>
        <p:spPr>
          <a:xfrm>
            <a:off x="911281" y="4787903"/>
            <a:ext cx="4787305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02122"/>
                </a:solidFill>
              </a:rPr>
              <a:t>Intercept: </a:t>
            </a:r>
            <a:r>
              <a:rPr lang="en-IN" sz="1600" dirty="0">
                <a:solidFill>
                  <a:srgbClr val="202122"/>
                </a:solidFill>
              </a:rPr>
              <a:t>Mean of the WT condition</a:t>
            </a:r>
          </a:p>
          <a:p>
            <a:endParaRPr lang="en-IN" sz="1600" dirty="0">
              <a:solidFill>
                <a:srgbClr val="202122"/>
              </a:solidFill>
            </a:endParaRPr>
          </a:p>
          <a:p>
            <a:r>
              <a:rPr lang="en-IN" sz="1600" b="1" dirty="0">
                <a:solidFill>
                  <a:srgbClr val="202122"/>
                </a:solidFill>
              </a:rPr>
              <a:t>Condition2_Mutant: </a:t>
            </a:r>
            <a:r>
              <a:rPr lang="en-IN" sz="1600" dirty="0">
                <a:solidFill>
                  <a:srgbClr val="202122"/>
                </a:solidFill>
              </a:rPr>
              <a:t>Difference of mean intensity of mutant from WT condition </a:t>
            </a:r>
            <a:r>
              <a:rPr lang="en-IN" sz="1600" b="1" dirty="0">
                <a:solidFill>
                  <a:srgbClr val="202122"/>
                </a:solidFill>
                <a:sym typeface="Wingdings" panose="05000000000000000000" pitchFamily="2" charset="2"/>
              </a:rPr>
              <a:t> Mutant level effect </a:t>
            </a:r>
            <a:endParaRPr lang="en-IN" sz="1600" dirty="0"/>
          </a:p>
          <a:p>
            <a:endParaRPr lang="en-IN" sz="1600" dirty="0"/>
          </a:p>
          <a:p>
            <a:r>
              <a:rPr lang="en-IN" sz="1600" dirty="0">
                <a:solidFill>
                  <a:srgbClr val="202122"/>
                </a:solidFill>
              </a:rPr>
              <a:t>Mutant mean : 368.23</a:t>
            </a:r>
            <a:r>
              <a:rPr lang="en-IN" sz="1600" dirty="0">
                <a:solidFill>
                  <a:schemeClr val="accent2"/>
                </a:solidFill>
              </a:rPr>
              <a:t> </a:t>
            </a:r>
            <a:r>
              <a:rPr lang="en-IN" sz="1600" dirty="0">
                <a:solidFill>
                  <a:srgbClr val="000000"/>
                </a:solidFill>
              </a:rPr>
              <a:t>+</a:t>
            </a:r>
            <a:r>
              <a:rPr lang="en-IN" sz="1600" dirty="0">
                <a:solidFill>
                  <a:srgbClr val="202122"/>
                </a:solidFill>
              </a:rPr>
              <a:t> (-43.51) </a:t>
            </a:r>
            <a:r>
              <a:rPr lang="en-IN" sz="1600" dirty="0">
                <a:solidFill>
                  <a:srgbClr val="ED7D31"/>
                </a:solidFill>
              </a:rPr>
              <a:t>(+1)</a:t>
            </a:r>
            <a:r>
              <a:rPr lang="en-IN" sz="1600" dirty="0">
                <a:solidFill>
                  <a:srgbClr val="202122"/>
                </a:solidFill>
              </a:rPr>
              <a:t> = 324.72</a:t>
            </a:r>
          </a:p>
          <a:p>
            <a:endParaRPr lang="en-IN" sz="16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708896-82C4-4EA9-ADF7-A021D9207EB7}"/>
              </a:ext>
            </a:extLst>
          </p:cNvPr>
          <p:cNvSpPr/>
          <p:nvPr/>
        </p:nvSpPr>
        <p:spPr>
          <a:xfrm>
            <a:off x="3379751" y="2861602"/>
            <a:ext cx="779949" cy="228801"/>
          </a:xfrm>
          <a:prstGeom prst="rect">
            <a:avLst/>
          </a:prstGeom>
          <a:solidFill>
            <a:srgbClr val="FBE5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D39D42-07F4-4C65-B195-78E789372196}"/>
                  </a:ext>
                </a:extLst>
              </p:cNvPr>
              <p:cNvSpPr txBox="1"/>
              <p:nvPr/>
            </p:nvSpPr>
            <p:spPr>
              <a:xfrm>
                <a:off x="3510238" y="4155844"/>
                <a:ext cx="49439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𝑰𝒏𝒕𝒆𝒏𝒔𝒊𝒕𝒚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𝑪𝒐𝒏𝒅𝒊𝒕𝒊𝒐𝒏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D39D42-07F4-4C65-B195-78E789372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238" y="4155844"/>
                <a:ext cx="4943945" cy="307777"/>
              </a:xfrm>
              <a:prstGeom prst="rect">
                <a:avLst/>
              </a:prstGeom>
              <a:blipFill>
                <a:blip r:embed="rId6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CE963156-B0E2-4D30-B7BD-B0FAC88BC78B}"/>
              </a:ext>
            </a:extLst>
          </p:cNvPr>
          <p:cNvSpPr/>
          <p:nvPr/>
        </p:nvSpPr>
        <p:spPr>
          <a:xfrm>
            <a:off x="4037369" y="3683296"/>
            <a:ext cx="388968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Equation of the final LME fit</a:t>
            </a:r>
          </a:p>
        </p:txBody>
      </p:sp>
    </p:spTree>
    <p:extLst>
      <p:ext uri="{BB962C8B-B14F-4D97-AF65-F5344CB8AC3E}">
        <p14:creationId xmlns:p14="http://schemas.microsoft.com/office/powerpoint/2010/main" val="366154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14C137B-A615-47FB-B00F-2D0DDADE2B48}"/>
              </a:ext>
            </a:extLst>
          </p:cNvPr>
          <p:cNvGrpSpPr/>
          <p:nvPr/>
        </p:nvGrpSpPr>
        <p:grpSpPr>
          <a:xfrm>
            <a:off x="37593" y="1912976"/>
            <a:ext cx="7013867" cy="2258431"/>
            <a:chOff x="30858" y="1931839"/>
            <a:chExt cx="7013867" cy="22584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69DA20-FD3A-49D8-98DA-4E52C5147978}"/>
                </a:ext>
              </a:extLst>
            </p:cNvPr>
            <p:cNvGrpSpPr/>
            <p:nvPr/>
          </p:nvGrpSpPr>
          <p:grpSpPr>
            <a:xfrm>
              <a:off x="1104546" y="2008191"/>
              <a:ext cx="2633161" cy="2044918"/>
              <a:chOff x="1077521" y="1828799"/>
              <a:chExt cx="3480606" cy="277910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DCBFFB-DD95-4764-8EF2-6034340A0A74}"/>
                  </a:ext>
                </a:extLst>
              </p:cNvPr>
              <p:cNvSpPr/>
              <p:nvPr/>
            </p:nvSpPr>
            <p:spPr>
              <a:xfrm>
                <a:off x="2337452" y="1828799"/>
                <a:ext cx="1093509" cy="414779"/>
              </a:xfrm>
              <a:prstGeom prst="rect">
                <a:avLst/>
              </a:prstGeom>
              <a:solidFill>
                <a:srgbClr val="A9D18E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WT</a:t>
                </a:r>
                <a:r>
                  <a:rPr lang="en-IN" dirty="0"/>
                  <a:t> 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00777DA-714E-41E7-929F-90E48A3F73D8}"/>
                  </a:ext>
                </a:extLst>
              </p:cNvPr>
              <p:cNvGrpSpPr/>
              <p:nvPr/>
            </p:nvGrpSpPr>
            <p:grpSpPr>
              <a:xfrm>
                <a:off x="2035784" y="2980349"/>
                <a:ext cx="2146958" cy="463025"/>
                <a:chOff x="942681" y="3150641"/>
                <a:chExt cx="2146958" cy="463025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AF8400D-6A12-4C34-ACF8-3DDD8E0BC3AF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3ECE5B6-C0C1-4390-A32B-CDD63A748DDA}"/>
                    </a:ext>
                  </a:extLst>
                </p:cNvPr>
                <p:cNvSpPr/>
                <p:nvPr/>
              </p:nvSpPr>
              <p:spPr>
                <a:xfrm>
                  <a:off x="1489435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2 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94CC7BA-BAF2-4C66-B0A7-C126552FED94}"/>
                    </a:ext>
                  </a:extLst>
                </p:cNvPr>
                <p:cNvSpPr/>
                <p:nvPr/>
              </p:nvSpPr>
              <p:spPr>
                <a:xfrm>
                  <a:off x="2394408" y="3150641"/>
                  <a:ext cx="695231" cy="37559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11 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9C6E433-C7A5-4F66-A5EA-77915F27767A}"/>
                    </a:ext>
                  </a:extLst>
                </p:cNvPr>
                <p:cNvSpPr txBox="1"/>
                <p:nvPr/>
              </p:nvSpPr>
              <p:spPr>
                <a:xfrm>
                  <a:off x="1977628" y="3244334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CBDE9CE-B9DD-49D4-BF37-88B985DE60C2}"/>
                  </a:ext>
                </a:extLst>
              </p:cNvPr>
              <p:cNvGrpSpPr/>
              <p:nvPr/>
            </p:nvGrpSpPr>
            <p:grpSpPr>
              <a:xfrm>
                <a:off x="1077521" y="4186352"/>
                <a:ext cx="1035939" cy="401751"/>
                <a:chOff x="942681" y="3150641"/>
                <a:chExt cx="1035939" cy="401751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1BD07F-2BB0-4B03-8BEC-4F9788FA0089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28DE0BA-891E-4BB8-A044-707AE9A97847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832CEB5-B5E9-472A-8A3A-C7A63AEA4EF2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74A9BF2-8B5A-483B-BFD2-3B8C85C9B1ED}"/>
                  </a:ext>
                </a:extLst>
              </p:cNvPr>
              <p:cNvGrpSpPr/>
              <p:nvPr/>
            </p:nvGrpSpPr>
            <p:grpSpPr>
              <a:xfrm>
                <a:off x="2278860" y="4206156"/>
                <a:ext cx="1035939" cy="401751"/>
                <a:chOff x="942681" y="3150641"/>
                <a:chExt cx="1035939" cy="401751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3C74BFD-3607-443C-9CDA-64643CBC03EA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8B30C76-EDE8-4045-BC41-2EEC6D728C33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19F6857-B8A3-4D24-989D-AFA534D57731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CC0FFD6-A7B5-4D53-8D88-CDF6FC67E659}"/>
                  </a:ext>
                </a:extLst>
              </p:cNvPr>
              <p:cNvGrpSpPr/>
              <p:nvPr/>
            </p:nvGrpSpPr>
            <p:grpSpPr>
              <a:xfrm>
                <a:off x="3522188" y="4206156"/>
                <a:ext cx="1035939" cy="401751"/>
                <a:chOff x="942681" y="3150641"/>
                <a:chExt cx="1035939" cy="401751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47847A6-256F-4CF4-876D-CD407189D2CA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94A2DFB-2833-4BD7-A016-EB25B2089656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30DD9A3-10F9-43CD-A5D9-BA773C0053AD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C60078E-165F-404D-853B-D72BF5374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8013" y="2405653"/>
                <a:ext cx="343900" cy="5227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0135148-39C6-4A6B-891F-0E354EC816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12821" y="2417245"/>
                <a:ext cx="99834" cy="4419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26D612A-8A1D-46E8-8E1A-D63E59606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5847" y="2399143"/>
                <a:ext cx="350228" cy="4799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09C6ABF-416C-4E67-B869-6AA0988F2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7629" y="3499802"/>
                <a:ext cx="550479" cy="5255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935DAD0-FA6F-41E7-92DB-FD191B69F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8108" y="3499802"/>
                <a:ext cx="77676" cy="5515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45CB36-05E5-4AAE-A0C3-B0D378435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0563" y="3509271"/>
                <a:ext cx="282700" cy="54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01B5249-52DD-4F3A-85E0-227AD24C8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5112" y="3517067"/>
                <a:ext cx="192205" cy="5342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EB88E43-5EAB-4632-A4EB-1424DB7FB7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2696" y="3493242"/>
                <a:ext cx="90495" cy="5632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6A24F45-EAA9-4394-98A9-0A43255C2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1832" y="3517067"/>
                <a:ext cx="361388" cy="5279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4BCB57-835A-4DD8-A6E7-7F6E5F0A6C20}"/>
                </a:ext>
              </a:extLst>
            </p:cNvPr>
            <p:cNvGrpSpPr/>
            <p:nvPr/>
          </p:nvGrpSpPr>
          <p:grpSpPr>
            <a:xfrm>
              <a:off x="4109375" y="2008191"/>
              <a:ext cx="2935350" cy="2124063"/>
              <a:chOff x="5320262" y="1828799"/>
              <a:chExt cx="3493461" cy="277043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94D58F-9E2A-433D-A233-FFA794FBC2A7}"/>
                  </a:ext>
                </a:extLst>
              </p:cNvPr>
              <p:cNvSpPr/>
              <p:nvPr/>
            </p:nvSpPr>
            <p:spPr>
              <a:xfrm>
                <a:off x="6096000" y="1828799"/>
                <a:ext cx="1144979" cy="3466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Mutant</a:t>
                </a:r>
                <a:r>
                  <a:rPr lang="en-IN" dirty="0"/>
                  <a:t> 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BBAFEDB-6EC8-4C81-B053-6819EA07E6C6}"/>
                  </a:ext>
                </a:extLst>
              </p:cNvPr>
              <p:cNvGrpSpPr/>
              <p:nvPr/>
            </p:nvGrpSpPr>
            <p:grpSpPr>
              <a:xfrm>
                <a:off x="5703460" y="2980349"/>
                <a:ext cx="2090763" cy="463754"/>
                <a:chOff x="941243" y="3150641"/>
                <a:chExt cx="2090763" cy="46375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B2F8C4B-686D-419A-A4C0-0ABC1E5F3ED7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8669245-40D1-4645-AD6C-5154CF179CC6}"/>
                    </a:ext>
                  </a:extLst>
                </p:cNvPr>
                <p:cNvSpPr/>
                <p:nvPr/>
              </p:nvSpPr>
              <p:spPr>
                <a:xfrm>
                  <a:off x="1489435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2 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FF8934D-772A-4677-843A-F2EB8422EA3F}"/>
                    </a:ext>
                  </a:extLst>
                </p:cNvPr>
                <p:cNvSpPr/>
                <p:nvPr/>
              </p:nvSpPr>
              <p:spPr>
                <a:xfrm>
                  <a:off x="2394406" y="3150641"/>
                  <a:ext cx="637600" cy="369332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11 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273A4AB-7CDF-49CA-A780-55700FBF1374}"/>
                    </a:ext>
                  </a:extLst>
                </p:cNvPr>
                <p:cNvSpPr txBox="1"/>
                <p:nvPr/>
              </p:nvSpPr>
              <p:spPr>
                <a:xfrm>
                  <a:off x="1977628" y="3244334"/>
                  <a:ext cx="34336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84459FAD-F0B8-4F92-8F52-A646647F5968}"/>
                    </a:ext>
                  </a:extLst>
                </p:cNvPr>
                <p:cNvSpPr/>
                <p:nvPr/>
              </p:nvSpPr>
              <p:spPr>
                <a:xfrm>
                  <a:off x="941243" y="3151370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91DF4D45-C990-4A8C-9644-4EC75D4AAA2C}"/>
                    </a:ext>
                  </a:extLst>
                </p:cNvPr>
                <p:cNvSpPr/>
                <p:nvPr/>
              </p:nvSpPr>
              <p:spPr>
                <a:xfrm>
                  <a:off x="1487997" y="3151370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2 </a:t>
                  </a: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F7A9FF0-1060-41CF-9D62-66AE90A75C97}"/>
                    </a:ext>
                  </a:extLst>
                </p:cNvPr>
                <p:cNvSpPr/>
                <p:nvPr/>
              </p:nvSpPr>
              <p:spPr>
                <a:xfrm>
                  <a:off x="2392968" y="3151370"/>
                  <a:ext cx="637600" cy="369332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11 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97300EB0-2CCF-4CAD-AD1E-1172383CC578}"/>
                    </a:ext>
                  </a:extLst>
                </p:cNvPr>
                <p:cNvSpPr txBox="1"/>
                <p:nvPr/>
              </p:nvSpPr>
              <p:spPr>
                <a:xfrm>
                  <a:off x="1976190" y="3245063"/>
                  <a:ext cx="34336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C0EABF98-06E0-4AF0-BDE3-0C684E2F0E3C}"/>
                    </a:ext>
                  </a:extLst>
                </p:cNvPr>
                <p:cNvSpPr/>
                <p:nvPr/>
              </p:nvSpPr>
              <p:spPr>
                <a:xfrm>
                  <a:off x="941496" y="3150928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494E857-6349-4B0F-9DD5-9C92133A9086}"/>
                    </a:ext>
                  </a:extLst>
                </p:cNvPr>
                <p:cNvSpPr/>
                <p:nvPr/>
              </p:nvSpPr>
              <p:spPr>
                <a:xfrm>
                  <a:off x="1488250" y="3150928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2 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15B94E87-1AEE-4B24-8FF2-5DF4CCDA5A0C}"/>
                    </a:ext>
                  </a:extLst>
                </p:cNvPr>
                <p:cNvSpPr/>
                <p:nvPr/>
              </p:nvSpPr>
              <p:spPr>
                <a:xfrm>
                  <a:off x="2393221" y="3150928"/>
                  <a:ext cx="637600" cy="369332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11 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4657B786-8B12-411C-905A-7DA4087536C4}"/>
                    </a:ext>
                  </a:extLst>
                </p:cNvPr>
                <p:cNvSpPr txBox="1"/>
                <p:nvPr/>
              </p:nvSpPr>
              <p:spPr>
                <a:xfrm>
                  <a:off x="1976443" y="3244620"/>
                  <a:ext cx="34336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D2D1FC-56E8-4FE1-9F43-3DBF33FFAAF0}"/>
                  </a:ext>
                </a:extLst>
              </p:cNvPr>
              <p:cNvGrpSpPr/>
              <p:nvPr/>
            </p:nvGrpSpPr>
            <p:grpSpPr>
              <a:xfrm>
                <a:off x="7776346" y="4169011"/>
                <a:ext cx="1037377" cy="401751"/>
                <a:chOff x="941243" y="3150641"/>
                <a:chExt cx="1037377" cy="401751"/>
              </a:xfrm>
              <a:solidFill>
                <a:srgbClr val="F8CBAD"/>
              </a:solidFill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3930FBF-4801-4EFF-A5CC-142EFC240061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C2DF54C-3F8C-4382-936F-F2E1FF16392F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C92DE2B-8F7A-49C6-86C3-9AB2677A8E71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E111675-4E55-4278-8281-6F766E2C8D07}"/>
                    </a:ext>
                  </a:extLst>
                </p:cNvPr>
                <p:cNvSpPr/>
                <p:nvPr/>
              </p:nvSpPr>
              <p:spPr>
                <a:xfrm>
                  <a:off x="941243" y="3151370"/>
                  <a:ext cx="414780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7CC0B866-D400-42A6-B99C-90D7E6E374D2}"/>
                    </a:ext>
                  </a:extLst>
                </p:cNvPr>
                <p:cNvSpPr/>
                <p:nvPr/>
              </p:nvSpPr>
              <p:spPr>
                <a:xfrm>
                  <a:off x="1562404" y="3151370"/>
                  <a:ext cx="414778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DB3B5C73-2353-42E3-8F48-F8648DEE7185}"/>
                    </a:ext>
                  </a:extLst>
                </p:cNvPr>
                <p:cNvSpPr/>
                <p:nvPr/>
              </p:nvSpPr>
              <p:spPr>
                <a:xfrm>
                  <a:off x="941496" y="3150928"/>
                  <a:ext cx="414780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2FCE81F3-3850-48C4-A1EC-C0AC510A1671}"/>
                    </a:ext>
                  </a:extLst>
                </p:cNvPr>
                <p:cNvSpPr/>
                <p:nvPr/>
              </p:nvSpPr>
              <p:spPr>
                <a:xfrm>
                  <a:off x="1562657" y="3150928"/>
                  <a:ext cx="414778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519534F-41EF-4503-A0F3-0EDE3C83F461}"/>
                  </a:ext>
                </a:extLst>
              </p:cNvPr>
              <p:cNvGrpSpPr/>
              <p:nvPr/>
            </p:nvGrpSpPr>
            <p:grpSpPr>
              <a:xfrm>
                <a:off x="6534026" y="4188815"/>
                <a:ext cx="1037377" cy="401751"/>
                <a:chOff x="941243" y="3150641"/>
                <a:chExt cx="1037377" cy="401751"/>
              </a:xfrm>
              <a:solidFill>
                <a:srgbClr val="F8CBAD"/>
              </a:solidFill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961C7E-EC1E-47B7-88A1-714733867B71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F157F5-E058-43E4-8037-4CAB10060A4C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25A74AA-56AE-4883-8059-4CF09799B270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C77A2D85-FF11-4F6B-BA24-5C5E52516A7A}"/>
                    </a:ext>
                  </a:extLst>
                </p:cNvPr>
                <p:cNvSpPr/>
                <p:nvPr/>
              </p:nvSpPr>
              <p:spPr>
                <a:xfrm>
                  <a:off x="941243" y="3151370"/>
                  <a:ext cx="414780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2C001036-8AEE-4086-9478-4771529120A1}"/>
                    </a:ext>
                  </a:extLst>
                </p:cNvPr>
                <p:cNvSpPr/>
                <p:nvPr/>
              </p:nvSpPr>
              <p:spPr>
                <a:xfrm>
                  <a:off x="1562404" y="3151370"/>
                  <a:ext cx="414778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CE24BA0-6141-4C01-924D-1822D0FE5049}"/>
                    </a:ext>
                  </a:extLst>
                </p:cNvPr>
                <p:cNvSpPr/>
                <p:nvPr/>
              </p:nvSpPr>
              <p:spPr>
                <a:xfrm>
                  <a:off x="941496" y="3150928"/>
                  <a:ext cx="414780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1DCA7B5-35E1-4BEC-82CD-09076A9094AB}"/>
                    </a:ext>
                  </a:extLst>
                </p:cNvPr>
                <p:cNvSpPr/>
                <p:nvPr/>
              </p:nvSpPr>
              <p:spPr>
                <a:xfrm>
                  <a:off x="1562657" y="3150928"/>
                  <a:ext cx="414778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65BA174-830A-4F8F-B012-AC6B22175032}"/>
                  </a:ext>
                </a:extLst>
              </p:cNvPr>
              <p:cNvGrpSpPr/>
              <p:nvPr/>
            </p:nvGrpSpPr>
            <p:grpSpPr>
              <a:xfrm>
                <a:off x="5320262" y="4197485"/>
                <a:ext cx="1037377" cy="401751"/>
                <a:chOff x="941243" y="3150641"/>
                <a:chExt cx="1037377" cy="401751"/>
              </a:xfrm>
              <a:solidFill>
                <a:srgbClr val="F8CBAD"/>
              </a:solidFill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2A95DF-3501-48F8-B3A4-84659C39D7A3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9BF7EE-5029-4B36-B920-F23B218338F2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44ED920-3884-43BE-BBE5-027DE726D26C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B8A90F84-C544-4333-A8A5-850D556F7199}"/>
                    </a:ext>
                  </a:extLst>
                </p:cNvPr>
                <p:cNvSpPr/>
                <p:nvPr/>
              </p:nvSpPr>
              <p:spPr>
                <a:xfrm>
                  <a:off x="941243" y="3151370"/>
                  <a:ext cx="414780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2A614582-4233-4350-8552-6E0C73E71B89}"/>
                    </a:ext>
                  </a:extLst>
                </p:cNvPr>
                <p:cNvSpPr/>
                <p:nvPr/>
              </p:nvSpPr>
              <p:spPr>
                <a:xfrm>
                  <a:off x="1562404" y="3151370"/>
                  <a:ext cx="414778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B878087-519A-4861-84FC-D4C644A11E15}"/>
                    </a:ext>
                  </a:extLst>
                </p:cNvPr>
                <p:cNvSpPr/>
                <p:nvPr/>
              </p:nvSpPr>
              <p:spPr>
                <a:xfrm>
                  <a:off x="941496" y="3150928"/>
                  <a:ext cx="414780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A0E321C5-7DDA-4A93-82D3-423D9E2DC1C3}"/>
                    </a:ext>
                  </a:extLst>
                </p:cNvPr>
                <p:cNvSpPr/>
                <p:nvPr/>
              </p:nvSpPr>
              <p:spPr>
                <a:xfrm>
                  <a:off x="1562657" y="3150928"/>
                  <a:ext cx="414778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250C5B7-C790-439E-AAD5-E1290D5BBB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8299" y="2356322"/>
                <a:ext cx="343900" cy="5227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F5174E4-C909-4F84-8D49-6DA92932FF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9913" y="2417245"/>
                <a:ext cx="99834" cy="4419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235E03-FE0F-4B09-9473-35BEE6BF3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3358" y="2413248"/>
                <a:ext cx="350228" cy="4799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9FB48F-6A79-43E8-971E-29C383F24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1344" y="3466019"/>
                <a:ext cx="240943" cy="5331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58A74FF-B18A-4214-81F1-9F6231A03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9189" y="3484334"/>
                <a:ext cx="87601" cy="5367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8070C07-1756-4F95-995E-AA86A9B49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126" y="3505121"/>
                <a:ext cx="120703" cy="4831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A94DC89-5946-431B-BCB3-C09596949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1830" y="3500244"/>
                <a:ext cx="565020" cy="5078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FAF3335-E362-464E-B490-EEE7643AD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9719" y="3530402"/>
                <a:ext cx="355454" cy="5230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78BEEAD-BC71-4EAC-A0E3-4BDDA0DBA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7445" y="3530402"/>
                <a:ext cx="854710" cy="5594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5B947A5-CB58-4123-9390-2388622F6ABB}"/>
                  </a:ext>
                </a:extLst>
              </p:cNvPr>
              <p:cNvSpPr/>
              <p:nvPr/>
            </p:nvSpPr>
            <p:spPr>
              <a:xfrm>
                <a:off x="6094562" y="1829528"/>
                <a:ext cx="1144979" cy="3466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Mutant</a:t>
                </a:r>
                <a:r>
                  <a:rPr lang="en-IN" dirty="0"/>
                  <a:t> </a:t>
                </a: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EF9F0B2-1DC8-4689-A6F4-A8B079FB27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6862" y="2357051"/>
                <a:ext cx="343900" cy="5227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79A95B2-C0A7-4C2F-92F2-D24EEF60E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8475" y="2417974"/>
                <a:ext cx="99834" cy="4419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D047C2F-4868-438F-915C-8BFE49964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1921" y="2413976"/>
                <a:ext cx="350228" cy="4799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70A5E04-94EB-40FF-944A-76E606FB84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69907" y="3466748"/>
                <a:ext cx="240943" cy="5331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9BF480B-34D2-4D43-96BE-64F20AFB4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9972" y="3529960"/>
                <a:ext cx="355454" cy="5230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23711FB-EBD2-4FA1-A15F-08D097D57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7699" y="3529960"/>
                <a:ext cx="854710" cy="55946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7A8B6DD-D6E6-498B-AD1F-1C4D38BA4C2F}"/>
                  </a:ext>
                </a:extLst>
              </p:cNvPr>
              <p:cNvSpPr/>
              <p:nvPr/>
            </p:nvSpPr>
            <p:spPr>
              <a:xfrm>
                <a:off x="6094816" y="1829086"/>
                <a:ext cx="1144980" cy="3466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Mutant</a:t>
                </a:r>
                <a:r>
                  <a:rPr lang="en-IN" dirty="0"/>
                  <a:t> </a:t>
                </a: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CEE710F-5F45-44E7-A8CB-6F63BC1D0F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7115" y="2356609"/>
                <a:ext cx="343900" cy="5227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D8865B3-B60E-441D-AE47-5FF2820251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8728" y="2417532"/>
                <a:ext cx="99834" cy="4419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DE546BA-7E9C-4273-9054-D2609DD94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174" y="2413534"/>
                <a:ext cx="350228" cy="4799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A2DBCDE-029E-4FC0-8826-03A97C983D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0160" y="3466306"/>
                <a:ext cx="240943" cy="5331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B3C7C6-C509-46FE-B4E5-223A0DF6151E}"/>
                </a:ext>
              </a:extLst>
            </p:cNvPr>
            <p:cNvSpPr txBox="1"/>
            <p:nvPr/>
          </p:nvSpPr>
          <p:spPr>
            <a:xfrm flipH="1">
              <a:off x="687589" y="1931839"/>
              <a:ext cx="1247868" cy="359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Condition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A1A923-16D5-4527-9904-59340A8224C8}"/>
                </a:ext>
              </a:extLst>
            </p:cNvPr>
            <p:cNvSpPr txBox="1"/>
            <p:nvPr/>
          </p:nvSpPr>
          <p:spPr>
            <a:xfrm flipH="1">
              <a:off x="425437" y="2651189"/>
              <a:ext cx="2170875" cy="61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Animal </a:t>
              </a:r>
            </a:p>
            <a:p>
              <a:r>
                <a:rPr lang="en-IN" sz="1400" b="1" dirty="0"/>
                <a:t>Number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6D49C-D7FD-4ED3-8B40-6EB715EAF70F}"/>
                </a:ext>
              </a:extLst>
            </p:cNvPr>
            <p:cNvSpPr txBox="1"/>
            <p:nvPr/>
          </p:nvSpPr>
          <p:spPr>
            <a:xfrm flipH="1">
              <a:off x="30858" y="3578427"/>
              <a:ext cx="1450014" cy="61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Transitional </a:t>
              </a:r>
            </a:p>
            <a:p>
              <a:r>
                <a:rPr lang="en-IN" sz="1400" b="1" dirty="0"/>
                <a:t>Segment</a:t>
              </a:r>
            </a:p>
          </p:txBody>
        </p:sp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A8F8628-52C1-4D70-9C3D-A17654EF19D7}"/>
              </a:ext>
            </a:extLst>
          </p:cNvPr>
          <p:cNvSpPr/>
          <p:nvPr/>
        </p:nvSpPr>
        <p:spPr>
          <a:xfrm>
            <a:off x="6104383" y="1809837"/>
            <a:ext cx="83885" cy="647640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EADF2-45DB-4A17-A74E-7F0DB83273F0}"/>
              </a:ext>
            </a:extLst>
          </p:cNvPr>
          <p:cNvSpPr txBox="1"/>
          <p:nvPr/>
        </p:nvSpPr>
        <p:spPr>
          <a:xfrm flipH="1">
            <a:off x="6228962" y="1726743"/>
            <a:ext cx="1644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Fixed effect </a:t>
            </a:r>
          </a:p>
          <a:p>
            <a:r>
              <a:rPr lang="en-IN" b="1" dirty="0"/>
              <a:t>(Effect of interest)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E650EC-5144-4D83-A1DD-1E92D5DA155C}"/>
              </a:ext>
            </a:extLst>
          </p:cNvPr>
          <p:cNvSpPr txBox="1"/>
          <p:nvPr/>
        </p:nvSpPr>
        <p:spPr>
          <a:xfrm>
            <a:off x="2661178" y="1088749"/>
            <a:ext cx="214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Experimental Design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43A44B-C23D-45C8-98A7-F66B79DA31E6}"/>
              </a:ext>
            </a:extLst>
          </p:cNvPr>
          <p:cNvSpPr txBox="1"/>
          <p:nvPr/>
        </p:nvSpPr>
        <p:spPr>
          <a:xfrm>
            <a:off x="3089723" y="442235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6BC833-E2EF-4237-85EE-3E7ECF48F14C}"/>
                  </a:ext>
                </a:extLst>
              </p:cNvPr>
              <p:cNvSpPr txBox="1"/>
              <p:nvPr/>
            </p:nvSpPr>
            <p:spPr>
              <a:xfrm>
                <a:off x="1569241" y="5032493"/>
                <a:ext cx="49439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𝑰𝒏𝒕𝒆𝒏𝒔𝒊𝒕𝒚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𝑪𝒐𝒏𝒅𝒊𝒕𝒊𝒐𝒏𝒊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𝒆𝒊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46BC833-E2EF-4237-85EE-3E7ECF48F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241" y="5032493"/>
                <a:ext cx="4943945" cy="307777"/>
              </a:xfrm>
              <a:prstGeom prst="rect">
                <a:avLst/>
              </a:prstGeom>
              <a:blipFill>
                <a:blip r:embed="rId2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CFCC1E-6349-4255-8036-DB809E171C72}"/>
                  </a:ext>
                </a:extLst>
              </p:cNvPr>
              <p:cNvSpPr txBox="1"/>
              <p:nvPr/>
            </p:nvSpPr>
            <p:spPr>
              <a:xfrm>
                <a:off x="2651590" y="5623540"/>
                <a:ext cx="345279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IN" dirty="0"/>
                  <a:t> : Fixed intercept for all TS </a:t>
                </a:r>
              </a:p>
              <a:p>
                <a:r>
                  <a:rPr lang="en-IN" dirty="0">
                    <a:sym typeface="Wingdings" panose="05000000000000000000" pitchFamily="2" charset="2"/>
                  </a:rPr>
                  <a:t>-  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IN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: Fixed slope  for all 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dirty="0" err="1">
                    <a:sym typeface="Wingdings" panose="05000000000000000000" pitchFamily="2" charset="2"/>
                  </a:rPr>
                  <a:t>i</a:t>
                </a:r>
                <a:r>
                  <a:rPr lang="en-IN" dirty="0">
                    <a:sym typeface="Wingdings" panose="05000000000000000000" pitchFamily="2" charset="2"/>
                  </a:rPr>
                  <a:t>     : individual TS 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IN" sz="1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  : Residual error term 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CFCC1E-6349-4255-8036-DB809E171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590" y="5623540"/>
                <a:ext cx="3452793" cy="1200329"/>
              </a:xfrm>
              <a:prstGeom prst="rect">
                <a:avLst/>
              </a:prstGeom>
              <a:blipFill>
                <a:blip r:embed="rId16"/>
                <a:stretch>
                  <a:fillRect l="-1590"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itle 1">
            <a:extLst>
              <a:ext uri="{FF2B5EF4-FFF2-40B4-BE49-F238E27FC236}">
                <a16:creationId xmlns:a16="http://schemas.microsoft.com/office/drawing/2014/main" id="{C78015F4-A074-421F-910E-F8F29881D82E}"/>
              </a:ext>
            </a:extLst>
          </p:cNvPr>
          <p:cNvSpPr txBox="1">
            <a:spLocks/>
          </p:cNvSpPr>
          <p:nvPr/>
        </p:nvSpPr>
        <p:spPr>
          <a:xfrm>
            <a:off x="1569241" y="315843"/>
            <a:ext cx="9856898" cy="4350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300" b="1" dirty="0">
                <a:latin typeface="+mn-lt"/>
              </a:rPr>
              <a:t>Are </a:t>
            </a:r>
            <a:r>
              <a:rPr lang="en-IN" sz="2300" b="1" dirty="0">
                <a:highlight>
                  <a:srgbClr val="FFFFFF"/>
                </a:highlight>
                <a:latin typeface="+mn-lt"/>
              </a:rPr>
              <a:t>the mean SMA intensities different between </a:t>
            </a:r>
            <a:r>
              <a:rPr lang="en-IN" sz="2300" b="1" dirty="0">
                <a:latin typeface="+mn-lt"/>
              </a:rPr>
              <a:t>WT &amp; Mutant conditions?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E68C018-1E22-4474-80FF-8D7D93FC692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51" t="-1" r="2413" b="2324"/>
          <a:stretch/>
        </p:blipFill>
        <p:spPr>
          <a:xfrm>
            <a:off x="7968508" y="1725975"/>
            <a:ext cx="3960730" cy="2406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2816352-6D4F-4731-818E-17E0B14B874F}"/>
              </a:ext>
            </a:extLst>
          </p:cNvPr>
          <p:cNvSpPr txBox="1"/>
          <p:nvPr/>
        </p:nvSpPr>
        <p:spPr>
          <a:xfrm>
            <a:off x="7869095" y="1088749"/>
            <a:ext cx="411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Effect of Condition on Avg. SMA Intensity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C0E5108-AD83-4601-86C1-B590594ED4D2}"/>
              </a:ext>
            </a:extLst>
          </p:cNvPr>
          <p:cNvGrpSpPr/>
          <p:nvPr/>
        </p:nvGrpSpPr>
        <p:grpSpPr>
          <a:xfrm>
            <a:off x="7047970" y="4091560"/>
            <a:ext cx="3725158" cy="2604685"/>
            <a:chOff x="7047970" y="4091560"/>
            <a:chExt cx="3725158" cy="260468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7CBDC93-EE05-4E29-AAB5-7A61A22E2BDB}"/>
                </a:ext>
              </a:extLst>
            </p:cNvPr>
            <p:cNvGrpSpPr/>
            <p:nvPr/>
          </p:nvGrpSpPr>
          <p:grpSpPr>
            <a:xfrm>
              <a:off x="7047970" y="4091560"/>
              <a:ext cx="3725158" cy="2604685"/>
              <a:chOff x="881347" y="2175101"/>
              <a:chExt cx="4685180" cy="306387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9FBDB4FD-E2C9-4776-A131-1B29E90DA4A1}"/>
                  </a:ext>
                </a:extLst>
              </p:cNvPr>
              <p:cNvGrpSpPr/>
              <p:nvPr/>
            </p:nvGrpSpPr>
            <p:grpSpPr>
              <a:xfrm>
                <a:off x="1003954" y="2175101"/>
                <a:ext cx="4562573" cy="3063875"/>
                <a:chOff x="1003954" y="2175101"/>
                <a:chExt cx="4562573" cy="3063875"/>
              </a:xfrm>
            </p:grpSpPr>
            <p:pic>
              <p:nvPicPr>
                <p:cNvPr id="80" name="Picture 2">
                  <a:extLst>
                    <a:ext uri="{FF2B5EF4-FFF2-40B4-BE49-F238E27FC236}">
                      <a16:creationId xmlns:a16="http://schemas.microsoft.com/office/drawing/2014/main" id="{D655779A-1665-4014-B32E-36D54CA932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73" t="3102" r="52523" b="52222"/>
                <a:stretch/>
              </p:blipFill>
              <p:spPr bwMode="auto">
                <a:xfrm>
                  <a:off x="1003954" y="2175101"/>
                  <a:ext cx="4562573" cy="30638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2C81FC2-F9E8-4E0C-9AB6-D121B587A0C9}"/>
                    </a:ext>
                  </a:extLst>
                </p:cNvPr>
                <p:cNvGrpSpPr/>
                <p:nvPr/>
              </p:nvGrpSpPr>
              <p:grpSpPr>
                <a:xfrm>
                  <a:off x="1037335" y="2205011"/>
                  <a:ext cx="3948138" cy="2544840"/>
                  <a:chOff x="1037335" y="2205011"/>
                  <a:chExt cx="3948138" cy="25448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82" name="Ink 81">
                        <a:extLst>
                          <a:ext uri="{FF2B5EF4-FFF2-40B4-BE49-F238E27FC236}">
                            <a16:creationId xmlns:a16="http://schemas.microsoft.com/office/drawing/2014/main" id="{F9B7D630-14AB-4348-8B5E-6B1B94E70C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369353" y="2246771"/>
                      <a:ext cx="1490760" cy="303120"/>
                    </p14:xfrm>
                  </p:contentPart>
                </mc:Choice>
                <mc:Fallback xmlns="">
                  <p:pic>
                    <p:nvPicPr>
                      <p:cNvPr id="82" name="Ink 81">
                        <a:extLst>
                          <a:ext uri="{FF2B5EF4-FFF2-40B4-BE49-F238E27FC236}">
                            <a16:creationId xmlns:a16="http://schemas.microsoft.com/office/drawing/2014/main" id="{F9B7D630-14AB-4348-8B5E-6B1B94E70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8035" y="2236187"/>
                        <a:ext cx="1512943" cy="3238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83" name="Ink 82">
                        <a:extLst>
                          <a:ext uri="{FF2B5EF4-FFF2-40B4-BE49-F238E27FC236}">
                            <a16:creationId xmlns:a16="http://schemas.microsoft.com/office/drawing/2014/main" id="{CEDCA1C1-23B8-4A00-AD58-22E68E6252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34713" y="2910971"/>
                      <a:ext cx="360" cy="1800"/>
                    </p14:xfrm>
                  </p:contentPart>
                </mc:Choice>
                <mc:Fallback xmlns="">
                  <p:pic>
                    <p:nvPicPr>
                      <p:cNvPr id="83" name="Ink 82">
                        <a:extLst>
                          <a:ext uri="{FF2B5EF4-FFF2-40B4-BE49-F238E27FC236}">
                            <a16:creationId xmlns:a16="http://schemas.microsoft.com/office/drawing/2014/main" id="{CEDCA1C1-23B8-4A00-AD58-22E68E6252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1713" y="2847971"/>
                        <a:ext cx="126000" cy="127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84" name="Ink 83">
                        <a:extLst>
                          <a:ext uri="{FF2B5EF4-FFF2-40B4-BE49-F238E27FC236}">
                            <a16:creationId xmlns:a16="http://schemas.microsoft.com/office/drawing/2014/main" id="{1EF4A01D-1EFA-49D6-A667-944B417B7F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87553" y="2205011"/>
                      <a:ext cx="2797920" cy="681120"/>
                    </p14:xfrm>
                  </p:contentPart>
                </mc:Choice>
                <mc:Fallback xmlns="">
                  <p:pic>
                    <p:nvPicPr>
                      <p:cNvPr id="84" name="Ink 83">
                        <a:extLst>
                          <a:ext uri="{FF2B5EF4-FFF2-40B4-BE49-F238E27FC236}">
                            <a16:creationId xmlns:a16="http://schemas.microsoft.com/office/drawing/2014/main" id="{1EF4A01D-1EFA-49D6-A667-944B417B7F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8324" y="2130930"/>
                        <a:ext cx="2955926" cy="8288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85" name="Ink 84">
                        <a:extLst>
                          <a:ext uri="{FF2B5EF4-FFF2-40B4-BE49-F238E27FC236}">
                            <a16:creationId xmlns:a16="http://schemas.microsoft.com/office/drawing/2014/main" id="{3C1AD8E0-00C8-43C0-93C3-6220EAD0619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35713" y="4600091"/>
                      <a:ext cx="38880" cy="149760"/>
                    </p14:xfrm>
                  </p:contentPart>
                </mc:Choice>
                <mc:Fallback xmlns="">
                  <p:pic>
                    <p:nvPicPr>
                      <p:cNvPr id="85" name="Ink 84">
                        <a:extLst>
                          <a:ext uri="{FF2B5EF4-FFF2-40B4-BE49-F238E27FC236}">
                            <a16:creationId xmlns:a16="http://schemas.microsoft.com/office/drawing/2014/main" id="{3C1AD8E0-00C8-43C0-93C3-6220EAD061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57506" y="4526057"/>
                        <a:ext cx="194847" cy="2974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">
                    <p14:nvContentPartPr>
                      <p14:cNvPr id="86" name="Ink 85">
                        <a:extLst>
                          <a:ext uri="{FF2B5EF4-FFF2-40B4-BE49-F238E27FC236}">
                            <a16:creationId xmlns:a16="http://schemas.microsoft.com/office/drawing/2014/main" id="{9E47F858-C86C-4DD5-851E-5FE17F9DEB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7335" y="2944004"/>
                      <a:ext cx="84959" cy="154801"/>
                    </p14:xfrm>
                  </p:contentPart>
                </mc:Choice>
                <mc:Fallback xmlns="">
                  <p:pic>
                    <p:nvPicPr>
                      <p:cNvPr id="86" name="Ink 85">
                        <a:extLst>
                          <a:ext uri="{FF2B5EF4-FFF2-40B4-BE49-F238E27FC236}">
                            <a16:creationId xmlns:a16="http://schemas.microsoft.com/office/drawing/2014/main" id="{9E47F858-C86C-4DD5-851E-5FE17F9DEB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57828" y="2869987"/>
                        <a:ext cx="243519" cy="3024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F4BD4CB-12D2-4FA2-9E2F-B0AE137CAEF3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47" y="2644499"/>
                    <a:ext cx="41242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IN" sz="18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AF4BD4CB-12D2-4FA2-9E2F-B0AE137CAE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47" y="2644499"/>
                    <a:ext cx="412420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5556" r="-1296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E9EA365-9E5A-432E-8C0C-7AD0D0F9EFE0}"/>
                      </a:ext>
                    </a:extLst>
                  </p:cNvPr>
                  <p:cNvSpPr txBox="1"/>
                  <p:nvPr/>
                </p:nvSpPr>
                <p:spPr>
                  <a:xfrm>
                    <a:off x="2200057" y="3946709"/>
                    <a:ext cx="431276" cy="37320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IN" sz="18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E9EA365-9E5A-432E-8C0C-7AD0D0F9EF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0057" y="3946709"/>
                    <a:ext cx="431276" cy="37320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5357" r="-8929" b="-3269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CB9A866-5951-4C67-BE6A-6468804A3DAD}"/>
                </a:ext>
              </a:extLst>
            </p:cNvPr>
            <p:cNvGrpSpPr/>
            <p:nvPr/>
          </p:nvGrpSpPr>
          <p:grpSpPr>
            <a:xfrm>
              <a:off x="7257184" y="4974820"/>
              <a:ext cx="3095889" cy="1152000"/>
              <a:chOff x="7257184" y="4974820"/>
              <a:chExt cx="3095889" cy="115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C9CC4ECA-308B-4D4A-BFEF-4D027C15466B}"/>
                      </a:ext>
                    </a:extLst>
                  </p14:cNvPr>
                  <p14:cNvContentPartPr/>
                  <p14:nvPr/>
                </p14:nvContentPartPr>
                <p14:xfrm>
                  <a:off x="8670736" y="5596545"/>
                  <a:ext cx="360" cy="36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C9CC4ECA-308B-4D4A-BFEF-4D027C15466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666416" y="5592225"/>
                    <a:ext cx="9000" cy="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459E0841-34DB-408E-8E9A-18A062AA0651}"/>
                      </a:ext>
                    </a:extLst>
                  </p14:cNvPr>
                  <p14:cNvContentPartPr/>
                  <p14:nvPr/>
                </p14:nvContentPartPr>
                <p14:xfrm>
                  <a:off x="8842816" y="5512665"/>
                  <a:ext cx="83880" cy="7128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459E0841-34DB-408E-8E9A-18A062AA065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8833816" y="5504025"/>
                    <a:ext cx="10152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A683C4B0-4F8A-4D0B-92D9-1B97284A020A}"/>
                      </a:ext>
                    </a:extLst>
                  </p14:cNvPr>
                  <p14:cNvContentPartPr/>
                  <p14:nvPr/>
                </p14:nvContentPartPr>
                <p14:xfrm>
                  <a:off x="8816896" y="5218905"/>
                  <a:ext cx="804960" cy="4561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A683C4B0-4F8A-4D0B-92D9-1B97284A020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8807896" y="5210265"/>
                    <a:ext cx="822600" cy="47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5F711A9-3A41-4E1D-8B22-314520ADF1F3}"/>
                      </a:ext>
                    </a:extLst>
                  </p14:cNvPr>
                  <p14:cNvContentPartPr/>
                  <p14:nvPr/>
                </p14:nvContentPartPr>
                <p14:xfrm>
                  <a:off x="8788456" y="5820460"/>
                  <a:ext cx="404280" cy="590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5F711A9-3A41-4E1D-8B22-314520ADF1F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8779456" y="5811460"/>
                    <a:ext cx="4219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C368CDE9-9B8C-460D-AA4A-D2984FB7ADBC}"/>
                      </a:ext>
                    </a:extLst>
                  </p14:cNvPr>
                  <p14:cNvContentPartPr/>
                  <p14:nvPr/>
                </p14:nvContentPartPr>
                <p14:xfrm>
                  <a:off x="9093016" y="6059140"/>
                  <a:ext cx="128880" cy="676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C368CDE9-9B8C-460D-AA4A-D2984FB7ADB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9084376" y="6050500"/>
                    <a:ext cx="146520" cy="85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70D134D-E4CE-40DD-964F-854280E93F8D}"/>
                  </a:ext>
                </a:extLst>
              </p:cNvPr>
              <p:cNvGrpSpPr/>
              <p:nvPr/>
            </p:nvGrpSpPr>
            <p:grpSpPr>
              <a:xfrm>
                <a:off x="8617816" y="5539665"/>
                <a:ext cx="344880" cy="69480"/>
                <a:chOff x="8617816" y="5539665"/>
                <a:chExt cx="344880" cy="69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" name="Ink 3">
                      <a:extLst>
                        <a:ext uri="{FF2B5EF4-FFF2-40B4-BE49-F238E27FC236}">
                          <a16:creationId xmlns:a16="http://schemas.microsoft.com/office/drawing/2014/main" id="{5CCF16D9-2C36-42F0-BF82-DE41FCA6FD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17816" y="5548305"/>
                    <a:ext cx="138960" cy="60840"/>
                  </p14:xfrm>
                </p:contentPart>
              </mc:Choice>
              <mc:Fallback xmlns="">
                <p:pic>
                  <p:nvPicPr>
                    <p:cNvPr id="4" name="Ink 3">
                      <a:extLst>
                        <a:ext uri="{FF2B5EF4-FFF2-40B4-BE49-F238E27FC236}">
                          <a16:creationId xmlns:a16="http://schemas.microsoft.com/office/drawing/2014/main" id="{5CCF16D9-2C36-42F0-BF82-DE41FCA6FDA5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8613496" y="5543985"/>
                      <a:ext cx="14760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5" name="Ink 4">
                      <a:extLst>
                        <a:ext uri="{FF2B5EF4-FFF2-40B4-BE49-F238E27FC236}">
                          <a16:creationId xmlns:a16="http://schemas.microsoft.com/office/drawing/2014/main" id="{A9904A9D-7A0C-4F22-B64A-C7E998A7C8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2616" y="5539665"/>
                    <a:ext cx="29520" cy="24120"/>
                  </p14:xfrm>
                </p:contentPart>
              </mc:Choice>
              <mc:Fallback xmlns="">
                <p:pic>
                  <p:nvPicPr>
                    <p:cNvPr id="5" name="Ink 4">
                      <a:extLst>
                        <a:ext uri="{FF2B5EF4-FFF2-40B4-BE49-F238E27FC236}">
                          <a16:creationId xmlns:a16="http://schemas.microsoft.com/office/drawing/2014/main" id="{A9904A9D-7A0C-4F22-B64A-C7E998A7C852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8858296" y="5535345"/>
                      <a:ext cx="38160" cy="32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95" name="Ink 94">
                      <a:extLst>
                        <a:ext uri="{FF2B5EF4-FFF2-40B4-BE49-F238E27FC236}">
                          <a16:creationId xmlns:a16="http://schemas.microsoft.com/office/drawing/2014/main" id="{3F5EEA85-902B-4B11-A269-FB666FF40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56056" y="5560540"/>
                    <a:ext cx="206640" cy="2592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3F5EEA85-902B-4B11-A269-FB666FF40005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8747416" y="5551540"/>
                      <a:ext cx="224280" cy="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F5603904-4975-423B-A09D-E921510254F8}"/>
                      </a:ext>
                    </a:extLst>
                  </p14:cNvPr>
                  <p14:cNvContentPartPr/>
                  <p14:nvPr/>
                </p14:nvContentPartPr>
                <p14:xfrm>
                  <a:off x="8458336" y="5205940"/>
                  <a:ext cx="293040" cy="784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F5603904-4975-423B-A09D-E921510254F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449336" y="5197300"/>
                    <a:ext cx="31068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1F3BFD67-7FB5-4D13-949D-685DE774D906}"/>
                      </a:ext>
                    </a:extLst>
                  </p14:cNvPr>
                  <p14:cNvContentPartPr/>
                  <p14:nvPr/>
                </p14:nvContentPartPr>
                <p14:xfrm>
                  <a:off x="8387056" y="4974820"/>
                  <a:ext cx="128520" cy="943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1F3BFD67-7FB5-4D13-949D-685DE774D90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378056" y="4965820"/>
                    <a:ext cx="14616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6369DD23-ED1A-4133-BFDE-16A4A2966A18}"/>
                      </a:ext>
                    </a:extLst>
                  </p14:cNvPr>
                  <p14:cNvContentPartPr/>
                  <p14:nvPr/>
                </p14:nvContentPartPr>
                <p14:xfrm>
                  <a:off x="8164936" y="5537500"/>
                  <a:ext cx="144720" cy="1011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6369DD23-ED1A-4133-BFDE-16A4A2966A1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156296" y="5528860"/>
                    <a:ext cx="1623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AB4FE7B5-957A-458A-98C2-DCED67D5714C}"/>
                      </a:ext>
                    </a:extLst>
                  </p14:cNvPr>
                  <p14:cNvContentPartPr/>
                  <p14:nvPr/>
                </p14:nvContentPartPr>
                <p14:xfrm>
                  <a:off x="7682896" y="5486020"/>
                  <a:ext cx="201600" cy="1065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AB4FE7B5-957A-458A-98C2-DCED67D5714C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7674256" y="5477020"/>
                    <a:ext cx="219240" cy="1242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59EB8BD-2123-472E-9909-A7A6AA9AD102}"/>
                  </a:ext>
                </a:extLst>
              </p:cNvPr>
              <p:cNvSpPr/>
              <p:nvPr/>
            </p:nvSpPr>
            <p:spPr>
              <a:xfrm rot="1788072">
                <a:off x="7257184" y="5533834"/>
                <a:ext cx="3095889" cy="63527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116AE07-8BC4-45FB-8840-DF09240445C6}"/>
              </a:ext>
            </a:extLst>
          </p:cNvPr>
          <p:cNvGrpSpPr/>
          <p:nvPr/>
        </p:nvGrpSpPr>
        <p:grpSpPr>
          <a:xfrm>
            <a:off x="7065261" y="4759982"/>
            <a:ext cx="3057921" cy="2086265"/>
            <a:chOff x="7065261" y="4759982"/>
            <a:chExt cx="3057921" cy="20862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BC11C88-F99A-453C-B220-E759DE0E46B5}"/>
                    </a:ext>
                  </a:extLst>
                </p14:cNvPr>
                <p14:cNvContentPartPr/>
                <p14:nvPr/>
              </p14:nvContentPartPr>
              <p14:xfrm>
                <a:off x="8463644" y="5714378"/>
                <a:ext cx="720000" cy="424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BC11C88-F99A-453C-B220-E759DE0E46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54644" y="5705738"/>
                  <a:ext cx="7376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F4B8A33-B30B-4C34-986F-2CD4B660E54A}"/>
                    </a:ext>
                  </a:extLst>
                </p14:cNvPr>
                <p14:cNvContentPartPr/>
                <p14:nvPr/>
              </p14:nvContentPartPr>
              <p14:xfrm>
                <a:off x="8800604" y="5168978"/>
                <a:ext cx="180360" cy="90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F4B8A33-B30B-4C34-986F-2CD4B660E54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91604" y="5160338"/>
                  <a:ext cx="198000" cy="108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4C8AEB5-A800-4D1B-92F2-B41BB20D3091}"/>
                </a:ext>
              </a:extLst>
            </p:cNvPr>
            <p:cNvCxnSpPr>
              <a:cxnSpLocks/>
            </p:cNvCxnSpPr>
            <p:nvPr/>
          </p:nvCxnSpPr>
          <p:spPr>
            <a:xfrm>
              <a:off x="8537645" y="5446965"/>
              <a:ext cx="236" cy="352348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36DDEA2-2B69-4FEB-8FDF-54FAA36688F6}"/>
                </a:ext>
              </a:extLst>
            </p:cNvPr>
            <p:cNvCxnSpPr>
              <a:cxnSpLocks/>
            </p:cNvCxnSpPr>
            <p:nvPr/>
          </p:nvCxnSpPr>
          <p:spPr>
            <a:xfrm>
              <a:off x="8537645" y="5785658"/>
              <a:ext cx="555371" cy="0"/>
            </a:xfrm>
            <a:prstGeom prst="line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12C4FA2-CB30-4BE0-BA38-5389F6040446}"/>
                </a:ext>
              </a:extLst>
            </p:cNvPr>
            <p:cNvSpPr txBox="1"/>
            <p:nvPr/>
          </p:nvSpPr>
          <p:spPr>
            <a:xfrm>
              <a:off x="7889503" y="6560696"/>
              <a:ext cx="5173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/>
                <a:t>WT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AB1AAD7-22D2-42A1-BFA2-C120D42CA2F9}"/>
                </a:ext>
              </a:extLst>
            </p:cNvPr>
            <p:cNvSpPr txBox="1"/>
            <p:nvPr/>
          </p:nvSpPr>
          <p:spPr>
            <a:xfrm>
              <a:off x="9510501" y="6584637"/>
              <a:ext cx="612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/>
                <a:t>Mutant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CE06D1F-5516-4826-BBE4-2E13845F381E}"/>
                </a:ext>
              </a:extLst>
            </p:cNvPr>
            <p:cNvSpPr txBox="1"/>
            <p:nvPr/>
          </p:nvSpPr>
          <p:spPr>
            <a:xfrm rot="16200000">
              <a:off x="6354132" y="5471111"/>
              <a:ext cx="16838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/>
                <a:t>Average  SMA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06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87" grpId="0"/>
      <p:bldP spid="8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6E1D7-A35B-4ADB-AF86-56C30EC29655}"/>
              </a:ext>
            </a:extLst>
          </p:cNvPr>
          <p:cNvSpPr txBox="1"/>
          <p:nvPr/>
        </p:nvSpPr>
        <p:spPr>
          <a:xfrm>
            <a:off x="1604291" y="248776"/>
            <a:ext cx="10285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Result for SMA Intensity (Random Intercepts and Slopes model)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F3185-9385-4667-B770-BC18F6861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6" t="17044" r="35670" b="56189"/>
          <a:stretch/>
        </p:blipFill>
        <p:spPr>
          <a:xfrm>
            <a:off x="473857" y="1767625"/>
            <a:ext cx="5622141" cy="2432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01123-D71F-4A78-B3CF-C8A6D7DA3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0" t="51546" r="42242" b="27010"/>
          <a:stretch/>
        </p:blipFill>
        <p:spPr>
          <a:xfrm>
            <a:off x="6626679" y="1753255"/>
            <a:ext cx="5380711" cy="2244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7212B0-7EE3-4700-B37F-0616FBBC59E2}"/>
              </a:ext>
            </a:extLst>
          </p:cNvPr>
          <p:cNvSpPr txBox="1"/>
          <p:nvPr/>
        </p:nvSpPr>
        <p:spPr>
          <a:xfrm>
            <a:off x="719087" y="962739"/>
            <a:ext cx="4341724" cy="338554"/>
          </a:xfrm>
          <a:prstGeom prst="rect">
            <a:avLst/>
          </a:prstGeom>
          <a:solidFill>
            <a:srgbClr val="E2F0D9"/>
          </a:solidFill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02122"/>
                </a:solidFill>
              </a:rPr>
              <a:t>Sum contrast coding:   </a:t>
            </a:r>
            <a:r>
              <a:rPr lang="en-IN" sz="1600" dirty="0">
                <a:solidFill>
                  <a:srgbClr val="202122"/>
                </a:solidFill>
              </a:rPr>
              <a:t>Mutant: 1           WT : -1</a:t>
            </a:r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A4C47E-2EC3-4EF7-92FE-D44F1FD465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6" t="71377" r="49436" b="15785"/>
          <a:stretch/>
        </p:blipFill>
        <p:spPr>
          <a:xfrm>
            <a:off x="271762" y="4785456"/>
            <a:ext cx="6026333" cy="8804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BC399B-5FC0-4686-91B3-DD6587961626}"/>
              </a:ext>
            </a:extLst>
          </p:cNvPr>
          <p:cNvSpPr/>
          <p:nvPr/>
        </p:nvSpPr>
        <p:spPr>
          <a:xfrm>
            <a:off x="2605172" y="1532977"/>
            <a:ext cx="869805" cy="336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JASP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1EC5A-EC47-40A9-9DA0-92FCC6EB7436}"/>
              </a:ext>
            </a:extLst>
          </p:cNvPr>
          <p:cNvSpPr/>
          <p:nvPr/>
        </p:nvSpPr>
        <p:spPr>
          <a:xfrm>
            <a:off x="2527377" y="4296358"/>
            <a:ext cx="9476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LME4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3F121-20B1-458A-BFF1-3830D837D55B}"/>
              </a:ext>
            </a:extLst>
          </p:cNvPr>
          <p:cNvSpPr/>
          <p:nvPr/>
        </p:nvSpPr>
        <p:spPr>
          <a:xfrm>
            <a:off x="1741451" y="2459704"/>
            <a:ext cx="779949" cy="228801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C2430-5370-4023-AC17-2EF7A6574264}"/>
              </a:ext>
            </a:extLst>
          </p:cNvPr>
          <p:cNvSpPr/>
          <p:nvPr/>
        </p:nvSpPr>
        <p:spPr>
          <a:xfrm>
            <a:off x="1741451" y="2784384"/>
            <a:ext cx="779949" cy="228801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FA4EB-0911-4A7C-B27D-35C56BDBD584}"/>
              </a:ext>
            </a:extLst>
          </p:cNvPr>
          <p:cNvSpPr/>
          <p:nvPr/>
        </p:nvSpPr>
        <p:spPr>
          <a:xfrm>
            <a:off x="1474751" y="5137927"/>
            <a:ext cx="779949" cy="228801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0A1CD4-8276-4FD7-9167-F6B367E8AC98}"/>
              </a:ext>
            </a:extLst>
          </p:cNvPr>
          <p:cNvSpPr/>
          <p:nvPr/>
        </p:nvSpPr>
        <p:spPr>
          <a:xfrm>
            <a:off x="1481551" y="5366728"/>
            <a:ext cx="779949" cy="228801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E5CB2-FB1C-4356-B5C1-26F0EEEB2720}"/>
              </a:ext>
            </a:extLst>
          </p:cNvPr>
          <p:cNvSpPr txBox="1"/>
          <p:nvPr/>
        </p:nvSpPr>
        <p:spPr>
          <a:xfrm>
            <a:off x="6626679" y="5035502"/>
            <a:ext cx="409057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02122"/>
                </a:solidFill>
              </a:rPr>
              <a:t>Similar results in R after sum contrast coding</a:t>
            </a:r>
            <a:endParaRPr lang="en-IN" sz="1600" b="1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B56936B-727C-4C99-9141-32075CD4F085}"/>
              </a:ext>
            </a:extLst>
          </p:cNvPr>
          <p:cNvSpPr/>
          <p:nvPr/>
        </p:nvSpPr>
        <p:spPr>
          <a:xfrm>
            <a:off x="5988034" y="5123840"/>
            <a:ext cx="294640" cy="1051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1C477D-7CA9-40AE-818B-C6AC28C90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6" t="17044" r="35670" b="56189"/>
          <a:stretch/>
        </p:blipFill>
        <p:spPr>
          <a:xfrm>
            <a:off x="473857" y="1800971"/>
            <a:ext cx="5622141" cy="24328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5BC480-AF52-487F-BE56-38355E7AAEC0}"/>
              </a:ext>
            </a:extLst>
          </p:cNvPr>
          <p:cNvSpPr txBox="1"/>
          <p:nvPr/>
        </p:nvSpPr>
        <p:spPr>
          <a:xfrm>
            <a:off x="719087" y="996085"/>
            <a:ext cx="4341724" cy="338554"/>
          </a:xfrm>
          <a:prstGeom prst="rect">
            <a:avLst/>
          </a:prstGeom>
          <a:solidFill>
            <a:srgbClr val="E2F0D9"/>
          </a:solidFill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02122"/>
                </a:solidFill>
              </a:rPr>
              <a:t>Sum contrast coding:   </a:t>
            </a:r>
            <a:r>
              <a:rPr lang="en-IN" sz="1600" dirty="0">
                <a:solidFill>
                  <a:srgbClr val="202122"/>
                </a:solidFill>
              </a:rPr>
              <a:t>Mutant: 1           WT : -1</a:t>
            </a:r>
            <a:endParaRPr lang="en-IN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96665C-FB7D-495D-92FE-156A1831BC0E}"/>
              </a:ext>
            </a:extLst>
          </p:cNvPr>
          <p:cNvSpPr/>
          <p:nvPr/>
        </p:nvSpPr>
        <p:spPr>
          <a:xfrm>
            <a:off x="2605172" y="1566323"/>
            <a:ext cx="869805" cy="336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JASP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7468C0-402B-4446-B017-F377FAD6CE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0" t="51546" r="42242" b="27010"/>
          <a:stretch/>
        </p:blipFill>
        <p:spPr>
          <a:xfrm>
            <a:off x="6626678" y="1787540"/>
            <a:ext cx="5380711" cy="22443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AFD611-6C2E-43B1-9307-A697E9C7B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6" t="17044" r="35670" b="56189"/>
          <a:stretch/>
        </p:blipFill>
        <p:spPr>
          <a:xfrm>
            <a:off x="473856" y="1729322"/>
            <a:ext cx="5622141" cy="243285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28DA30E-5322-4A6A-B9D0-D5E15819190C}"/>
              </a:ext>
            </a:extLst>
          </p:cNvPr>
          <p:cNvSpPr/>
          <p:nvPr/>
        </p:nvSpPr>
        <p:spPr>
          <a:xfrm>
            <a:off x="2605171" y="1532977"/>
            <a:ext cx="869805" cy="336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JASP</a:t>
            </a:r>
          </a:p>
        </p:txBody>
      </p:sp>
    </p:spTree>
    <p:extLst>
      <p:ext uri="{BB962C8B-B14F-4D97-AF65-F5344CB8AC3E}">
        <p14:creationId xmlns:p14="http://schemas.microsoft.com/office/powerpoint/2010/main" val="298286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8653C2-D51F-4760-9158-D82789483522}"/>
              </a:ext>
            </a:extLst>
          </p:cNvPr>
          <p:cNvSpPr/>
          <p:nvPr/>
        </p:nvSpPr>
        <p:spPr>
          <a:xfrm>
            <a:off x="5506810" y="1247606"/>
            <a:ext cx="869805" cy="336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JASP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8E40DD-D67F-4994-8709-9FB33727FFA6}"/>
              </a:ext>
            </a:extLst>
          </p:cNvPr>
          <p:cNvSpPr/>
          <p:nvPr/>
        </p:nvSpPr>
        <p:spPr>
          <a:xfrm>
            <a:off x="5506810" y="3833446"/>
            <a:ext cx="9476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LME4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AFF172-EB04-46FF-9663-8C9E68952969}"/>
              </a:ext>
            </a:extLst>
          </p:cNvPr>
          <p:cNvGrpSpPr/>
          <p:nvPr/>
        </p:nvGrpSpPr>
        <p:grpSpPr>
          <a:xfrm>
            <a:off x="4497188" y="1779124"/>
            <a:ext cx="3476139" cy="1592607"/>
            <a:chOff x="4698356" y="1836393"/>
            <a:chExt cx="3476139" cy="15926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864A75-86F5-4A61-A3A9-3BC4B9096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755" t="33913" r="52551" b="51675"/>
            <a:stretch/>
          </p:blipFill>
          <p:spPr>
            <a:xfrm>
              <a:off x="4698356" y="1836393"/>
              <a:ext cx="3476139" cy="159260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9B8933-5328-4B28-A7D2-6DA316752925}"/>
                </a:ext>
              </a:extLst>
            </p:cNvPr>
            <p:cNvSpPr/>
            <p:nvPr/>
          </p:nvSpPr>
          <p:spPr>
            <a:xfrm>
              <a:off x="6482745" y="2893568"/>
              <a:ext cx="1059974" cy="278526"/>
            </a:xfrm>
            <a:prstGeom prst="rect">
              <a:avLst/>
            </a:prstGeom>
            <a:solidFill>
              <a:srgbClr val="A9D18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826176A-F257-40CB-92F4-DBA9718BD2D2}"/>
              </a:ext>
            </a:extLst>
          </p:cNvPr>
          <p:cNvGrpSpPr/>
          <p:nvPr/>
        </p:nvGrpSpPr>
        <p:grpSpPr>
          <a:xfrm>
            <a:off x="3112147" y="4431748"/>
            <a:ext cx="6684526" cy="1911096"/>
            <a:chOff x="3285883" y="4698128"/>
            <a:chExt cx="6684526" cy="19110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FA8B1D-875A-42EE-84AF-784B8B6ED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9" t="53336" r="61740" b="27767"/>
            <a:stretch/>
          </p:blipFill>
          <p:spPr>
            <a:xfrm>
              <a:off x="3285883" y="4698128"/>
              <a:ext cx="6684526" cy="191109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2012CE-75A8-45A6-B4A8-C4264BFA04AB}"/>
                </a:ext>
              </a:extLst>
            </p:cNvPr>
            <p:cNvSpPr/>
            <p:nvPr/>
          </p:nvSpPr>
          <p:spPr>
            <a:xfrm flipV="1">
              <a:off x="6628146" y="5840039"/>
              <a:ext cx="1059974" cy="278525"/>
            </a:xfrm>
            <a:prstGeom prst="rect">
              <a:avLst/>
            </a:prstGeom>
            <a:solidFill>
              <a:srgbClr val="A9D18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0EA1B2-2CDE-4105-8E4C-CD7F94365A7C}"/>
              </a:ext>
            </a:extLst>
          </p:cNvPr>
          <p:cNvSpPr txBox="1"/>
          <p:nvPr/>
        </p:nvSpPr>
        <p:spPr>
          <a:xfrm>
            <a:off x="1604291" y="248776"/>
            <a:ext cx="10285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Result for SMA Intensity (Random Intercepts and Slopes model)</a:t>
            </a:r>
          </a:p>
        </p:txBody>
      </p:sp>
    </p:spTree>
    <p:extLst>
      <p:ext uri="{BB962C8B-B14F-4D97-AF65-F5344CB8AC3E}">
        <p14:creationId xmlns:p14="http://schemas.microsoft.com/office/powerpoint/2010/main" val="293080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6E1D7-A35B-4ADB-AF86-56C30EC29655}"/>
              </a:ext>
            </a:extLst>
          </p:cNvPr>
          <p:cNvSpPr txBox="1"/>
          <p:nvPr/>
        </p:nvSpPr>
        <p:spPr>
          <a:xfrm>
            <a:off x="3463876" y="442772"/>
            <a:ext cx="480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Points to consider while using JASP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5A40C-681E-4339-A7B3-D6A59D40784A}"/>
              </a:ext>
            </a:extLst>
          </p:cNvPr>
          <p:cNvGrpSpPr/>
          <p:nvPr/>
        </p:nvGrpSpPr>
        <p:grpSpPr>
          <a:xfrm>
            <a:off x="1481468" y="1841615"/>
            <a:ext cx="9735172" cy="783722"/>
            <a:chOff x="2091069" y="2002537"/>
            <a:chExt cx="9735172" cy="7837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0B5120-26B9-45DA-9036-06F2EFA1A8CB}"/>
                </a:ext>
              </a:extLst>
            </p:cNvPr>
            <p:cNvSpPr txBox="1"/>
            <p:nvPr/>
          </p:nvSpPr>
          <p:spPr>
            <a:xfrm>
              <a:off x="2091069" y="2002537"/>
              <a:ext cx="2575914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Sum contrast coding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3B8710-4A16-42D9-BB48-04146961CCAE}"/>
                </a:ext>
              </a:extLst>
            </p:cNvPr>
            <p:cNvSpPr txBox="1"/>
            <p:nvPr/>
          </p:nvSpPr>
          <p:spPr>
            <a:xfrm>
              <a:off x="2091069" y="2386149"/>
              <a:ext cx="973517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Reports main effect of the condition rather effect of each level ( WT /Mutant)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D1211B5-BD81-4539-8924-F6D77A8A27FE}"/>
              </a:ext>
            </a:extLst>
          </p:cNvPr>
          <p:cNvSpPr txBox="1"/>
          <p:nvPr/>
        </p:nvSpPr>
        <p:spPr>
          <a:xfrm>
            <a:off x="1481468" y="3870292"/>
            <a:ext cx="257591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dirty="0"/>
              <a:t>Test Model Terms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D17C7-0EB3-4A02-BB79-0935E53B2BF6}"/>
              </a:ext>
            </a:extLst>
          </p:cNvPr>
          <p:cNvSpPr txBox="1"/>
          <p:nvPr/>
        </p:nvSpPr>
        <p:spPr>
          <a:xfrm>
            <a:off x="1481468" y="4270402"/>
            <a:ext cx="9979011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 ML to find the best model type. (Compare using LRT , Satterthwaite test is not available for ML method)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 REML to fit that best model type for unbiased variance estimates. </a:t>
            </a:r>
          </a:p>
        </p:txBody>
      </p:sp>
    </p:spTree>
    <p:extLst>
      <p:ext uri="{BB962C8B-B14F-4D97-AF65-F5344CB8AC3E}">
        <p14:creationId xmlns:p14="http://schemas.microsoft.com/office/powerpoint/2010/main" val="4098182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58F9F-0BA6-493E-B100-E532201DD92C}"/>
              </a:ext>
            </a:extLst>
          </p:cNvPr>
          <p:cNvSpPr txBox="1"/>
          <p:nvPr/>
        </p:nvSpPr>
        <p:spPr>
          <a:xfrm>
            <a:off x="3283131" y="2844225"/>
            <a:ext cx="522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0439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1FBC58-1681-4D07-88DF-0E5795A07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706984"/>
              </p:ext>
            </p:extLst>
          </p:nvPr>
        </p:nvGraphicFramePr>
        <p:xfrm>
          <a:off x="1498862" y="801279"/>
          <a:ext cx="8755929" cy="48100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0847">
                  <a:extLst>
                    <a:ext uri="{9D8B030D-6E8A-4147-A177-3AD203B41FA5}">
                      <a16:colId xmlns:a16="http://schemas.microsoft.com/office/drawing/2014/main" val="1798535773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2913092551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1613474024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3971871131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691453980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1174880397"/>
                    </a:ext>
                  </a:extLst>
                </a:gridCol>
                <a:gridCol w="1250847">
                  <a:extLst>
                    <a:ext uri="{9D8B030D-6E8A-4147-A177-3AD203B41FA5}">
                      <a16:colId xmlns:a16="http://schemas.microsoft.com/office/drawing/2014/main" val="2818999070"/>
                    </a:ext>
                  </a:extLst>
                </a:gridCol>
              </a:tblGrid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Dependent Variable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Model name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Effect Estimate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SE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p-value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Ranova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p-value</a:t>
                      </a:r>
                    </a:p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 Condition in Random Effect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AIC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002347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Mean SMA Intensity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Random Intercept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-43.51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0.137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2415.7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108287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Mean SMA Intensity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Random Intercept and  Slope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-43.77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28.28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0.136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2419.7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3497725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Mef2c_cell_10000_µm2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Random Intercept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-2.4167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1.3603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0.0892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7197270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Mef2c_cell_10000_µm2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Random Intercept and Slope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>
                          <a:effectLst/>
                        </a:rPr>
                        <a:t>-2.3947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1.3422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u="none" strike="noStrike" dirty="0">
                          <a:effectLst/>
                        </a:rPr>
                        <a:t>0.0899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0.4636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1285.4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351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215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1FBC58-1681-4D07-88DF-0E5795A07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672085"/>
              </p:ext>
            </p:extLst>
          </p:nvPr>
        </p:nvGraphicFramePr>
        <p:xfrm>
          <a:off x="1498862" y="801279"/>
          <a:ext cx="5694418" cy="48100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47209">
                  <a:extLst>
                    <a:ext uri="{9D8B030D-6E8A-4147-A177-3AD203B41FA5}">
                      <a16:colId xmlns:a16="http://schemas.microsoft.com/office/drawing/2014/main" val="1798535773"/>
                    </a:ext>
                  </a:extLst>
                </a:gridCol>
                <a:gridCol w="2847209">
                  <a:extLst>
                    <a:ext uri="{9D8B030D-6E8A-4147-A177-3AD203B41FA5}">
                      <a16:colId xmlns:a16="http://schemas.microsoft.com/office/drawing/2014/main" val="2913092551"/>
                    </a:ext>
                  </a:extLst>
                </a:gridCol>
              </a:tblGrid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Test Method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When to use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002347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Satterwhaite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or REML models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108287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Kenward Roger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REML models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3497725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Likelihood Ratio test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 sample size</a:t>
                      </a:r>
                    </a:p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 fits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7197270"/>
                  </a:ext>
                </a:extLst>
              </a:tr>
              <a:tr h="9620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Parametric bootstrap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assumptions about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dof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; Repeated sampling to obtain p-values from LRT</a:t>
                      </a:r>
                    </a:p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Computationally intensive but works for all sample sizes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351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921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6D98D4-3D85-4DA9-9658-FC0943ECB43E}"/>
              </a:ext>
            </a:extLst>
          </p:cNvPr>
          <p:cNvSpPr txBox="1"/>
          <p:nvPr/>
        </p:nvSpPr>
        <p:spPr>
          <a:xfrm>
            <a:off x="2359010" y="835877"/>
            <a:ext cx="844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whether adding Random slopes is required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41657F-B999-4EDF-8DAE-2C384D3EE600}"/>
              </a:ext>
            </a:extLst>
          </p:cNvPr>
          <p:cNvSpPr txBox="1">
            <a:spLocks/>
          </p:cNvSpPr>
          <p:nvPr/>
        </p:nvSpPr>
        <p:spPr>
          <a:xfrm>
            <a:off x="6582217" y="1554833"/>
            <a:ext cx="5342689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latin typeface="+mn-lt"/>
              </a:rPr>
              <a:t>Random Intercept &amp; Slopes model  with Predictor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71ACC9-7124-4705-B777-91E9693A4E43}"/>
              </a:ext>
            </a:extLst>
          </p:cNvPr>
          <p:cNvSpPr txBox="1">
            <a:spLocks/>
          </p:cNvSpPr>
          <p:nvPr/>
        </p:nvSpPr>
        <p:spPr>
          <a:xfrm>
            <a:off x="1719559" y="1554833"/>
            <a:ext cx="1589250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>
                <a:latin typeface="+mn-lt"/>
              </a:rPr>
              <a:t>Base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20CF91-5634-4327-B20D-0733FF435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" t="60519" r="57488" b="22820"/>
          <a:stretch/>
        </p:blipFill>
        <p:spPr>
          <a:xfrm>
            <a:off x="870409" y="2364308"/>
            <a:ext cx="4931209" cy="1121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95277D-0B1F-41D5-ADD3-33169C864FA3}"/>
              </a:ext>
            </a:extLst>
          </p:cNvPr>
          <p:cNvSpPr txBox="1"/>
          <p:nvPr/>
        </p:nvSpPr>
        <p:spPr>
          <a:xfrm>
            <a:off x="4591961" y="4115204"/>
            <a:ext cx="2805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Explained Variance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866B39-47EB-48E0-B581-6C8DABA30B91}"/>
              </a:ext>
            </a:extLst>
          </p:cNvPr>
          <p:cNvSpPr txBox="1"/>
          <p:nvPr/>
        </p:nvSpPr>
        <p:spPr>
          <a:xfrm>
            <a:off x="870409" y="4804864"/>
            <a:ext cx="211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Level 1 </a:t>
            </a:r>
          </a:p>
          <a:p>
            <a:pPr algn="ctr"/>
            <a:r>
              <a:rPr lang="en-IN" sz="2000" dirty="0"/>
              <a:t>(Residual)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71A375-E458-43BD-A7F0-CE4FE0FBE966}"/>
              </a:ext>
            </a:extLst>
          </p:cNvPr>
          <p:cNvGrpSpPr/>
          <p:nvPr/>
        </p:nvGrpSpPr>
        <p:grpSpPr>
          <a:xfrm>
            <a:off x="3560329" y="4660089"/>
            <a:ext cx="1851688" cy="930132"/>
            <a:chOff x="6532775" y="3263924"/>
            <a:chExt cx="2211468" cy="9301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BFA6E7-BA95-4799-B3F8-D1F33F3AE81F}"/>
                </a:ext>
              </a:extLst>
            </p:cNvPr>
            <p:cNvSpPr txBox="1"/>
            <p:nvPr/>
          </p:nvSpPr>
          <p:spPr>
            <a:xfrm>
              <a:off x="6532775" y="3263924"/>
              <a:ext cx="2211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14738 - 14761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D78419-7ABF-4610-9765-3D9D44C109E0}"/>
                </a:ext>
              </a:extLst>
            </p:cNvPr>
            <p:cNvSpPr txBox="1"/>
            <p:nvPr/>
          </p:nvSpPr>
          <p:spPr>
            <a:xfrm>
              <a:off x="6973902" y="3793946"/>
              <a:ext cx="1198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14738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0469DC-6630-4C86-8559-5DE802EAFFB8}"/>
                </a:ext>
              </a:extLst>
            </p:cNvPr>
            <p:cNvCxnSpPr>
              <a:cxnSpLocks/>
            </p:cNvCxnSpPr>
            <p:nvPr/>
          </p:nvCxnSpPr>
          <p:spPr>
            <a:xfrm>
              <a:off x="6532775" y="3733014"/>
              <a:ext cx="20809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4E4927F-4CF2-437B-B015-0DE99DF1FE12}"/>
              </a:ext>
            </a:extLst>
          </p:cNvPr>
          <p:cNvSpPr txBox="1"/>
          <p:nvPr/>
        </p:nvSpPr>
        <p:spPr>
          <a:xfrm>
            <a:off x="6685081" y="4695356"/>
            <a:ext cx="211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Level 2  (</a:t>
            </a:r>
            <a:r>
              <a:rPr lang="en-IN" sz="2000" dirty="0" err="1"/>
              <a:t>Cond_animal</a:t>
            </a:r>
            <a:r>
              <a:rPr lang="en-IN" sz="2000" dirty="0"/>
              <a:t>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4236E0-BF78-4D3E-B8DD-2D947D227D2C}"/>
              </a:ext>
            </a:extLst>
          </p:cNvPr>
          <p:cNvGrpSpPr/>
          <p:nvPr/>
        </p:nvGrpSpPr>
        <p:grpSpPr>
          <a:xfrm>
            <a:off x="9493283" y="4725045"/>
            <a:ext cx="1851688" cy="930132"/>
            <a:chOff x="6532775" y="3263924"/>
            <a:chExt cx="2211468" cy="9301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A35272-5E2C-4F55-B91F-78BEFBDFE239}"/>
                </a:ext>
              </a:extLst>
            </p:cNvPr>
            <p:cNvSpPr txBox="1"/>
            <p:nvPr/>
          </p:nvSpPr>
          <p:spPr>
            <a:xfrm>
              <a:off x="6532775" y="3263924"/>
              <a:ext cx="22114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3294 - 3172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6B3E53-C8B9-460D-8C18-2204157D05B3}"/>
                </a:ext>
              </a:extLst>
            </p:cNvPr>
            <p:cNvSpPr txBox="1"/>
            <p:nvPr/>
          </p:nvSpPr>
          <p:spPr>
            <a:xfrm>
              <a:off x="6973902" y="3793946"/>
              <a:ext cx="1198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3294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BD35B4-B222-4EA8-9F98-603264429561}"/>
                </a:ext>
              </a:extLst>
            </p:cNvPr>
            <p:cNvCxnSpPr>
              <a:cxnSpLocks/>
            </p:cNvCxnSpPr>
            <p:nvPr/>
          </p:nvCxnSpPr>
          <p:spPr>
            <a:xfrm>
              <a:off x="6532775" y="3733014"/>
              <a:ext cx="20809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8C5997-1EFD-40AB-9AA6-1DA52F875CFB}"/>
              </a:ext>
            </a:extLst>
          </p:cNvPr>
          <p:cNvSpPr txBox="1"/>
          <p:nvPr/>
        </p:nvSpPr>
        <p:spPr>
          <a:xfrm>
            <a:off x="3560329" y="5845449"/>
            <a:ext cx="1003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-0.0016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AC121-6EF7-4689-BA59-943E22D330EA}"/>
              </a:ext>
            </a:extLst>
          </p:cNvPr>
          <p:cNvSpPr txBox="1"/>
          <p:nvPr/>
        </p:nvSpPr>
        <p:spPr>
          <a:xfrm>
            <a:off x="9917282" y="5931402"/>
            <a:ext cx="1003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0.098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49AF72-3FC5-41C1-BFC8-565CBA01C999}"/>
              </a:ext>
            </a:extLst>
          </p:cNvPr>
          <p:cNvSpPr txBox="1"/>
          <p:nvPr/>
        </p:nvSpPr>
        <p:spPr>
          <a:xfrm>
            <a:off x="3072209" y="4928782"/>
            <a:ext cx="38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=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CFF720-A109-4139-A293-B23DE114247B}"/>
              </a:ext>
            </a:extLst>
          </p:cNvPr>
          <p:cNvSpPr txBox="1"/>
          <p:nvPr/>
        </p:nvSpPr>
        <p:spPr>
          <a:xfrm>
            <a:off x="9101578" y="4935372"/>
            <a:ext cx="38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=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56A91C-B669-4A88-A755-1032756E7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" t="44270" r="50902" b="36747"/>
          <a:stretch/>
        </p:blipFill>
        <p:spPr>
          <a:xfrm>
            <a:off x="6328278" y="2356911"/>
            <a:ext cx="5571243" cy="12429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60F1EC-D35A-4EFA-AFDF-A9F9A9E34C89}"/>
              </a:ext>
            </a:extLst>
          </p:cNvPr>
          <p:cNvSpPr txBox="1"/>
          <p:nvPr/>
        </p:nvSpPr>
        <p:spPr>
          <a:xfrm>
            <a:off x="3072209" y="5822068"/>
            <a:ext cx="38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=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F91E45-694A-4537-9BF6-6D879028E6C6}"/>
              </a:ext>
            </a:extLst>
          </p:cNvPr>
          <p:cNvSpPr txBox="1"/>
          <p:nvPr/>
        </p:nvSpPr>
        <p:spPr>
          <a:xfrm>
            <a:off x="1978360" y="154082"/>
            <a:ext cx="8699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6. Check significance of slope variance between animals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3F5FE-A746-4A2C-A8B3-C0DA2F749507}"/>
              </a:ext>
            </a:extLst>
          </p:cNvPr>
          <p:cNvSpPr txBox="1"/>
          <p:nvPr/>
        </p:nvSpPr>
        <p:spPr>
          <a:xfrm>
            <a:off x="9188375" y="5931402"/>
            <a:ext cx="38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46221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6E1D7-A35B-4ADB-AF86-56C30EC29655}"/>
              </a:ext>
            </a:extLst>
          </p:cNvPr>
          <p:cNvSpPr txBox="1"/>
          <p:nvPr/>
        </p:nvSpPr>
        <p:spPr>
          <a:xfrm>
            <a:off x="3359373" y="392074"/>
            <a:ext cx="480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Points to consider while using JASP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D5A40C-681E-4339-A7B3-D6A59D40784A}"/>
              </a:ext>
            </a:extLst>
          </p:cNvPr>
          <p:cNvGrpSpPr/>
          <p:nvPr/>
        </p:nvGrpSpPr>
        <p:grpSpPr>
          <a:xfrm>
            <a:off x="482008" y="1464213"/>
            <a:ext cx="11139378" cy="2246769"/>
            <a:chOff x="482008" y="1600198"/>
            <a:chExt cx="11139378" cy="1479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0B5120-26B9-45DA-9036-06F2EFA1A8CB}"/>
                </a:ext>
              </a:extLst>
            </p:cNvPr>
            <p:cNvSpPr txBox="1"/>
            <p:nvPr/>
          </p:nvSpPr>
          <p:spPr>
            <a:xfrm>
              <a:off x="482008" y="1600198"/>
              <a:ext cx="5447415" cy="14799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Input Terms: </a:t>
              </a:r>
            </a:p>
            <a:p>
              <a:pPr algn="ctr"/>
              <a:endParaRPr lang="en-IN" sz="2000" dirty="0"/>
            </a:p>
            <a:p>
              <a:pPr algn="ctr"/>
              <a:r>
                <a:rPr lang="en-IN" sz="2000" dirty="0"/>
                <a:t>Data table,</a:t>
              </a:r>
            </a:p>
            <a:p>
              <a:pPr algn="ctr"/>
              <a:r>
                <a:rPr lang="en-IN" sz="2000" dirty="0"/>
                <a:t>REML or ML </a:t>
              </a:r>
            </a:p>
            <a:p>
              <a:pPr algn="ctr"/>
              <a:r>
                <a:rPr lang="en-IN" sz="2000" dirty="0"/>
                <a:t>Dummy coding or sum contrast coding</a:t>
              </a:r>
            </a:p>
            <a:p>
              <a:pPr algn="ctr"/>
              <a:r>
                <a:rPr lang="en-IN" sz="2000" dirty="0"/>
                <a:t>Fixed effect </a:t>
              </a:r>
            </a:p>
            <a:p>
              <a:pPr algn="ctr"/>
              <a:r>
                <a:rPr lang="en-IN" sz="2000" dirty="0"/>
                <a:t>Random Effect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3B8710-4A16-42D9-BB48-04146961CCAE}"/>
                </a:ext>
              </a:extLst>
            </p:cNvPr>
            <p:cNvSpPr txBox="1"/>
            <p:nvPr/>
          </p:nvSpPr>
          <p:spPr>
            <a:xfrm>
              <a:off x="5929423" y="1600198"/>
              <a:ext cx="5691963" cy="4662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Result : </a:t>
              </a:r>
            </a:p>
            <a:p>
              <a:r>
                <a:rPr lang="en-IN" sz="2000" dirty="0"/>
                <a:t>Effect estimate and p value for the data.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45B461-7E4F-4893-A35C-C7157FE01D68}"/>
              </a:ext>
            </a:extLst>
          </p:cNvPr>
          <p:cNvSpPr txBox="1"/>
          <p:nvPr/>
        </p:nvSpPr>
        <p:spPr>
          <a:xfrm>
            <a:off x="856680" y="4565296"/>
            <a:ext cx="5691963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LRT : Require Large sample size. High Type 1 error for small samples (&lt; 40 – 50)</a:t>
            </a:r>
          </a:p>
          <a:p>
            <a:r>
              <a:rPr lang="en-IN" sz="2000" dirty="0"/>
              <a:t>ML and </a:t>
            </a:r>
            <a:r>
              <a:rPr lang="en-IN" sz="2000" dirty="0" err="1"/>
              <a:t>satterwaite</a:t>
            </a:r>
            <a:r>
              <a:rPr lang="en-IN" sz="2000" dirty="0"/>
              <a:t> for small sample size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6268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8A4C7-915D-4577-B319-5F91801D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" t="40413" r="51366" b="4878"/>
          <a:stretch/>
        </p:blipFill>
        <p:spPr>
          <a:xfrm>
            <a:off x="835700" y="414499"/>
            <a:ext cx="4400834" cy="2886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D0388A-B049-4A65-906F-7C07E9E21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" t="30687" r="48041" b="1718"/>
          <a:stretch/>
        </p:blipFill>
        <p:spPr>
          <a:xfrm>
            <a:off x="6470469" y="414499"/>
            <a:ext cx="4217670" cy="3344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9BCC7-E91C-4D9D-B573-52A29FD72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" t="27319" r="38687" b="2268"/>
          <a:stretch/>
        </p:blipFill>
        <p:spPr>
          <a:xfrm>
            <a:off x="766032" y="3644434"/>
            <a:ext cx="4694244" cy="3049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AD4F8-C0E3-4FD4-A45D-5C67080036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" t="73952" r="25153" b="5155"/>
          <a:stretch/>
        </p:blipFill>
        <p:spPr>
          <a:xfrm>
            <a:off x="6305062" y="4622905"/>
            <a:ext cx="5533534" cy="1432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CB9F9-E4DA-4F01-A0CA-CF2BC1364B03}"/>
              </a:ext>
            </a:extLst>
          </p:cNvPr>
          <p:cNvSpPr txBox="1"/>
          <p:nvPr/>
        </p:nvSpPr>
        <p:spPr>
          <a:xfrm>
            <a:off x="2175666" y="0"/>
            <a:ext cx="2405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Null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51E1C-F1F2-4DD6-ADF6-463CCF806388}"/>
              </a:ext>
            </a:extLst>
          </p:cNvPr>
          <p:cNvSpPr txBox="1"/>
          <p:nvPr/>
        </p:nvSpPr>
        <p:spPr>
          <a:xfrm>
            <a:off x="7611293" y="0"/>
            <a:ext cx="307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Random Intercept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25A15-A297-472F-9821-9B8FED90296C}"/>
              </a:ext>
            </a:extLst>
          </p:cNvPr>
          <p:cNvSpPr txBox="1"/>
          <p:nvPr/>
        </p:nvSpPr>
        <p:spPr>
          <a:xfrm>
            <a:off x="1098598" y="3259322"/>
            <a:ext cx="402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Random Intercept &amp; Slopes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6A8D0-7D97-4086-B949-1B4252220147}"/>
              </a:ext>
            </a:extLst>
          </p:cNvPr>
          <p:cNvSpPr txBox="1"/>
          <p:nvPr/>
        </p:nvSpPr>
        <p:spPr>
          <a:xfrm>
            <a:off x="6564748" y="3990666"/>
            <a:ext cx="402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/>
              <a:t>Anova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95295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54AC581-2BA8-4DC3-92A5-273360206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1" t="51272" r="2867" b="2267"/>
          <a:stretch/>
        </p:blipFill>
        <p:spPr bwMode="auto">
          <a:xfrm>
            <a:off x="357563" y="1696458"/>
            <a:ext cx="3942731" cy="268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9B8EA08-C021-4DC9-83AF-BA473CB40BFA}"/>
              </a:ext>
            </a:extLst>
          </p:cNvPr>
          <p:cNvGrpSpPr/>
          <p:nvPr/>
        </p:nvGrpSpPr>
        <p:grpSpPr>
          <a:xfrm>
            <a:off x="4710215" y="2358189"/>
            <a:ext cx="5117179" cy="3669963"/>
            <a:chOff x="4710215" y="2358189"/>
            <a:chExt cx="5117179" cy="366996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FB5BC5-1315-4348-AF55-648BCB2CB694}"/>
                </a:ext>
              </a:extLst>
            </p:cNvPr>
            <p:cNvSpPr/>
            <p:nvPr/>
          </p:nvSpPr>
          <p:spPr>
            <a:xfrm rot="994581">
              <a:off x="5498801" y="3842485"/>
              <a:ext cx="3759552" cy="45719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EE6630-CAE8-48C7-8839-2BC38FFE5160}"/>
                </a:ext>
              </a:extLst>
            </p:cNvPr>
            <p:cNvSpPr/>
            <p:nvPr/>
          </p:nvSpPr>
          <p:spPr>
            <a:xfrm rot="966532">
              <a:off x="5498801" y="4348267"/>
              <a:ext cx="3759552" cy="45719"/>
            </a:xfrm>
            <a:prstGeom prst="rect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AB61B5B-25F6-405A-9846-7A9B983ED92C}"/>
                </a:ext>
              </a:extLst>
            </p:cNvPr>
            <p:cNvGrpSpPr/>
            <p:nvPr/>
          </p:nvGrpSpPr>
          <p:grpSpPr>
            <a:xfrm>
              <a:off x="5566610" y="2358189"/>
              <a:ext cx="4260784" cy="3276335"/>
              <a:chOff x="6096000" y="2040556"/>
              <a:chExt cx="2847474" cy="2342684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646C20D-E8D4-4201-85EE-43E8DC1F4996}"/>
                  </a:ext>
                </a:extLst>
              </p:cNvPr>
              <p:cNvCxnSpPr/>
              <p:nvPr/>
            </p:nvCxnSpPr>
            <p:spPr>
              <a:xfrm>
                <a:off x="6096000" y="2040556"/>
                <a:ext cx="0" cy="2342684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F096953-2FA5-4BF1-931C-F7A7289719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4383240"/>
                <a:ext cx="28474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1A765-F438-4C5E-9277-AC749A3411DA}"/>
                </a:ext>
              </a:extLst>
            </p:cNvPr>
            <p:cNvSpPr/>
            <p:nvPr/>
          </p:nvSpPr>
          <p:spPr>
            <a:xfrm>
              <a:off x="6131693" y="364075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C329EC-D2A5-4DAE-B9DF-3988D3C2E832}"/>
                </a:ext>
              </a:extLst>
            </p:cNvPr>
            <p:cNvSpPr/>
            <p:nvPr/>
          </p:nvSpPr>
          <p:spPr>
            <a:xfrm>
              <a:off x="6389982" y="3977263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9F1054F-D05D-45C8-9092-4EE135E4E305}"/>
                </a:ext>
              </a:extLst>
            </p:cNvPr>
            <p:cNvSpPr/>
            <p:nvPr/>
          </p:nvSpPr>
          <p:spPr>
            <a:xfrm>
              <a:off x="6572446" y="364075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D07220-16A5-49AF-B5C6-8DD0B04554FA}"/>
                </a:ext>
              </a:extLst>
            </p:cNvPr>
            <p:cNvSpPr/>
            <p:nvPr/>
          </p:nvSpPr>
          <p:spPr>
            <a:xfrm>
              <a:off x="6337037" y="337663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0BA0AA-C2B2-4520-BDBE-917DBA19696F}"/>
                </a:ext>
              </a:extLst>
            </p:cNvPr>
            <p:cNvSpPr/>
            <p:nvPr/>
          </p:nvSpPr>
          <p:spPr>
            <a:xfrm>
              <a:off x="6109245" y="3924899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6ADCB6-90DE-4936-8094-4CE236B11207}"/>
                </a:ext>
              </a:extLst>
            </p:cNvPr>
            <p:cNvSpPr/>
            <p:nvPr/>
          </p:nvSpPr>
          <p:spPr>
            <a:xfrm>
              <a:off x="6056300" y="4209042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191E0A7-6120-43AC-A8FC-A9F537A0D584}"/>
                </a:ext>
              </a:extLst>
            </p:cNvPr>
            <p:cNvSpPr/>
            <p:nvPr/>
          </p:nvSpPr>
          <p:spPr>
            <a:xfrm>
              <a:off x="6343398" y="3745463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A6FC36-8DE6-40BA-A20A-F8743EA61387}"/>
                </a:ext>
              </a:extLst>
            </p:cNvPr>
            <p:cNvSpPr/>
            <p:nvPr/>
          </p:nvSpPr>
          <p:spPr>
            <a:xfrm>
              <a:off x="6678336" y="337663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A3AE5B-24D4-4538-947D-482C2DE90CC5}"/>
                </a:ext>
              </a:extLst>
            </p:cNvPr>
            <p:cNvSpPr/>
            <p:nvPr/>
          </p:nvSpPr>
          <p:spPr>
            <a:xfrm>
              <a:off x="8517929" y="430352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C653A1-7785-4DB4-A473-7E5316311C25}"/>
                </a:ext>
              </a:extLst>
            </p:cNvPr>
            <p:cNvSpPr/>
            <p:nvPr/>
          </p:nvSpPr>
          <p:spPr>
            <a:xfrm>
              <a:off x="8776218" y="4640034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5A81FD3-761A-4626-947B-130D69367FB1}"/>
                </a:ext>
              </a:extLst>
            </p:cNvPr>
            <p:cNvSpPr/>
            <p:nvPr/>
          </p:nvSpPr>
          <p:spPr>
            <a:xfrm>
              <a:off x="8958682" y="430352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15D782C-8232-4D32-88B4-12A4175BC655}"/>
                </a:ext>
              </a:extLst>
            </p:cNvPr>
            <p:cNvSpPr/>
            <p:nvPr/>
          </p:nvSpPr>
          <p:spPr>
            <a:xfrm>
              <a:off x="8723273" y="403940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9FB69F8-5CA0-4F52-BB86-49E3277D75A1}"/>
                </a:ext>
              </a:extLst>
            </p:cNvPr>
            <p:cNvSpPr/>
            <p:nvPr/>
          </p:nvSpPr>
          <p:spPr>
            <a:xfrm>
              <a:off x="8495481" y="4587670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F8456C2-A6CC-4133-B095-F6FF477D008C}"/>
                </a:ext>
              </a:extLst>
            </p:cNvPr>
            <p:cNvSpPr/>
            <p:nvPr/>
          </p:nvSpPr>
          <p:spPr>
            <a:xfrm>
              <a:off x="8729634" y="4408234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E8AA21A-4301-4EF6-9B51-349A024B9B6B}"/>
                </a:ext>
              </a:extLst>
            </p:cNvPr>
            <p:cNvSpPr/>
            <p:nvPr/>
          </p:nvSpPr>
          <p:spPr>
            <a:xfrm>
              <a:off x="9064572" y="403940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501233-5D2B-449C-9A59-604F9B54718D}"/>
                </a:ext>
              </a:extLst>
            </p:cNvPr>
            <p:cNvSpPr txBox="1"/>
            <p:nvPr/>
          </p:nvSpPr>
          <p:spPr>
            <a:xfrm>
              <a:off x="6064294" y="5720375"/>
              <a:ext cx="859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WT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5B1012-6244-4E0C-B8AC-B0DB4CBA59BF}"/>
                </a:ext>
              </a:extLst>
            </p:cNvPr>
            <p:cNvSpPr txBox="1"/>
            <p:nvPr/>
          </p:nvSpPr>
          <p:spPr>
            <a:xfrm>
              <a:off x="8373213" y="5720375"/>
              <a:ext cx="1017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Mutant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EB2CEF-04B6-49ED-A741-347912C73AD8}"/>
                </a:ext>
              </a:extLst>
            </p:cNvPr>
            <p:cNvSpPr txBox="1"/>
            <p:nvPr/>
          </p:nvSpPr>
          <p:spPr>
            <a:xfrm rot="16200000">
              <a:off x="3768400" y="3466874"/>
              <a:ext cx="2191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Average  SMA Intensity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9BCA60E-958A-4E4E-8699-19ABABA29ED8}"/>
                </a:ext>
              </a:extLst>
            </p:cNvPr>
            <p:cNvSpPr/>
            <p:nvPr/>
          </p:nvSpPr>
          <p:spPr>
            <a:xfrm>
              <a:off x="7354015" y="2699245"/>
              <a:ext cx="356286" cy="76255"/>
            </a:xfrm>
            <a:prstGeom prst="rect">
              <a:avLst/>
            </a:prstGeom>
            <a:solidFill>
              <a:srgbClr val="BED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9F7AFB-EB49-445A-999B-07B576E3782E}"/>
                </a:ext>
              </a:extLst>
            </p:cNvPr>
            <p:cNvSpPr txBox="1"/>
            <p:nvPr/>
          </p:nvSpPr>
          <p:spPr>
            <a:xfrm flipH="1">
              <a:off x="7682885" y="2583483"/>
              <a:ext cx="88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Animal j</a:t>
              </a:r>
            </a:p>
          </p:txBody>
        </p:sp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20D8E9EF-62CE-4193-B5D9-569EEE3C414C}"/>
                </a:ext>
              </a:extLst>
            </p:cNvPr>
            <p:cNvSpPr/>
            <p:nvPr/>
          </p:nvSpPr>
          <p:spPr>
            <a:xfrm>
              <a:off x="5331877" y="3284607"/>
              <a:ext cx="232731" cy="600870"/>
            </a:xfrm>
            <a:prstGeom prst="leftBrac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4CC9BD-B1EE-4CBE-9618-F83B22BA634C}"/>
                </a:ext>
              </a:extLst>
            </p:cNvPr>
            <p:cNvSpPr txBox="1"/>
            <p:nvPr/>
          </p:nvSpPr>
          <p:spPr>
            <a:xfrm flipH="1">
              <a:off x="5692583" y="4628750"/>
              <a:ext cx="1484483" cy="523220"/>
            </a:xfrm>
            <a:prstGeom prst="rect">
              <a:avLst/>
            </a:prstGeom>
            <a:noFill/>
            <a:ln w="12700">
              <a:solidFill>
                <a:srgbClr val="ED7D3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/>
                <a:t>Deviation of intercept</a:t>
              </a:r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B9DCAFC5-6B8B-4618-8783-B74680FD5674}"/>
                </a:ext>
              </a:extLst>
            </p:cNvPr>
            <p:cNvCxnSpPr>
              <a:cxnSpLocks/>
              <a:stCxn id="48" idx="1"/>
              <a:endCxn id="50" idx="3"/>
            </p:cNvCxnSpPr>
            <p:nvPr/>
          </p:nvCxnSpPr>
          <p:spPr>
            <a:xfrm rot="10800000" flipH="1" flipV="1">
              <a:off x="5331877" y="3585042"/>
              <a:ext cx="360706" cy="1305318"/>
            </a:xfrm>
            <a:prstGeom prst="curvedConnector3">
              <a:avLst>
                <a:gd name="adj1" fmla="val -63376"/>
              </a:avLst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17859D5-79F6-4BD4-A3C1-246300631EC2}"/>
                    </a:ext>
                  </a:extLst>
                </p:cNvPr>
                <p:cNvSpPr txBox="1"/>
                <p:nvPr/>
              </p:nvSpPr>
              <p:spPr>
                <a:xfrm>
                  <a:off x="5130884" y="3039849"/>
                  <a:ext cx="327913" cy="313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17859D5-79F6-4BD4-A3C1-246300631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884" y="3039849"/>
                  <a:ext cx="327913" cy="313979"/>
                </a:xfrm>
                <a:prstGeom prst="rect">
                  <a:avLst/>
                </a:prstGeom>
                <a:blipFill>
                  <a:blip r:embed="rId3"/>
                  <a:stretch>
                    <a:fillRect l="-5660" r="-15094" b="-3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402BB95-DFB5-45B7-B293-A376F80270BB}"/>
                    </a:ext>
                  </a:extLst>
                </p:cNvPr>
                <p:cNvSpPr txBox="1"/>
                <p:nvPr/>
              </p:nvSpPr>
              <p:spPr>
                <a:xfrm>
                  <a:off x="7308353" y="3452467"/>
                  <a:ext cx="342905" cy="317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402BB95-DFB5-45B7-B293-A376F8027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353" y="3452467"/>
                  <a:ext cx="342905" cy="317270"/>
                </a:xfrm>
                <a:prstGeom prst="rect">
                  <a:avLst/>
                </a:prstGeom>
                <a:blipFill>
                  <a:blip r:embed="rId4"/>
                  <a:stretch>
                    <a:fillRect l="-5357" r="-8929" b="-3269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D624426-BF79-4961-96CF-718E8FA7BCA4}"/>
                    </a:ext>
                  </a:extLst>
                </p:cNvPr>
                <p:cNvSpPr txBox="1"/>
                <p:nvPr/>
              </p:nvSpPr>
              <p:spPr>
                <a:xfrm>
                  <a:off x="7262615" y="4364840"/>
                  <a:ext cx="3429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D624426-BF79-4961-96CF-718E8FA7B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615" y="4364840"/>
                  <a:ext cx="34290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263" r="-7018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BB45B24-B7C4-4BE7-AC33-7135421A0A7C}"/>
                    </a:ext>
                  </a:extLst>
                </p:cNvPr>
                <p:cNvSpPr txBox="1"/>
                <p:nvPr/>
              </p:nvSpPr>
              <p:spPr>
                <a:xfrm>
                  <a:off x="5149603" y="3885477"/>
                  <a:ext cx="3429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BB45B24-B7C4-4BE7-AC33-7135421A0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9603" y="3885477"/>
                  <a:ext cx="34290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5357" r="-28571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750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7DA19D-98A4-48DF-BA81-BB94403E224B}"/>
              </a:ext>
            </a:extLst>
          </p:cNvPr>
          <p:cNvGrpSpPr/>
          <p:nvPr/>
        </p:nvGrpSpPr>
        <p:grpSpPr>
          <a:xfrm>
            <a:off x="53553" y="1635532"/>
            <a:ext cx="7843102" cy="2463527"/>
            <a:chOff x="1888172" y="2498471"/>
            <a:chExt cx="7360184" cy="21066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69DA20-FD3A-49D8-98DA-4E52C5147978}"/>
                </a:ext>
              </a:extLst>
            </p:cNvPr>
            <p:cNvGrpSpPr/>
            <p:nvPr/>
          </p:nvGrpSpPr>
          <p:grpSpPr>
            <a:xfrm>
              <a:off x="2895751" y="2739152"/>
              <a:ext cx="2471031" cy="1748719"/>
              <a:chOff x="1077521" y="1828799"/>
              <a:chExt cx="3480606" cy="277910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DCBFFB-DD95-4764-8EF2-6034340A0A74}"/>
                  </a:ext>
                </a:extLst>
              </p:cNvPr>
              <p:cNvSpPr/>
              <p:nvPr/>
            </p:nvSpPr>
            <p:spPr>
              <a:xfrm>
                <a:off x="2337452" y="1828799"/>
                <a:ext cx="1093509" cy="41477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WT</a:t>
                </a:r>
                <a:r>
                  <a:rPr lang="en-IN" dirty="0"/>
                  <a:t> 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00777DA-714E-41E7-929F-90E48A3F73D8}"/>
                  </a:ext>
                </a:extLst>
              </p:cNvPr>
              <p:cNvGrpSpPr/>
              <p:nvPr/>
            </p:nvGrpSpPr>
            <p:grpSpPr>
              <a:xfrm>
                <a:off x="2035784" y="2980349"/>
                <a:ext cx="2146958" cy="463025"/>
                <a:chOff x="942681" y="3150641"/>
                <a:chExt cx="2146958" cy="463025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AF8400D-6A12-4C34-ACF8-3DDD8E0BC3AF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3ECE5B6-C0C1-4390-A32B-CDD63A748DDA}"/>
                    </a:ext>
                  </a:extLst>
                </p:cNvPr>
                <p:cNvSpPr/>
                <p:nvPr/>
              </p:nvSpPr>
              <p:spPr>
                <a:xfrm>
                  <a:off x="1489435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2 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94CC7BA-BAF2-4C66-B0A7-C126552FED94}"/>
                    </a:ext>
                  </a:extLst>
                </p:cNvPr>
                <p:cNvSpPr/>
                <p:nvPr/>
              </p:nvSpPr>
              <p:spPr>
                <a:xfrm>
                  <a:off x="2394408" y="3150641"/>
                  <a:ext cx="695231" cy="37559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11 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9C6E433-C7A5-4F66-A5EA-77915F27767A}"/>
                    </a:ext>
                  </a:extLst>
                </p:cNvPr>
                <p:cNvSpPr txBox="1"/>
                <p:nvPr/>
              </p:nvSpPr>
              <p:spPr>
                <a:xfrm>
                  <a:off x="1977628" y="3244334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CBDE9CE-B9DD-49D4-BF37-88B985DE60C2}"/>
                  </a:ext>
                </a:extLst>
              </p:cNvPr>
              <p:cNvGrpSpPr/>
              <p:nvPr/>
            </p:nvGrpSpPr>
            <p:grpSpPr>
              <a:xfrm>
                <a:off x="1077521" y="4186352"/>
                <a:ext cx="1035939" cy="401751"/>
                <a:chOff x="942681" y="3150641"/>
                <a:chExt cx="1035939" cy="401751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1BD07F-2BB0-4B03-8BEC-4F9788FA0089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28DE0BA-891E-4BB8-A044-707AE9A97847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832CEB5-B5E9-472A-8A3A-C7A63AEA4EF2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74A9BF2-8B5A-483B-BFD2-3B8C85C9B1ED}"/>
                  </a:ext>
                </a:extLst>
              </p:cNvPr>
              <p:cNvGrpSpPr/>
              <p:nvPr/>
            </p:nvGrpSpPr>
            <p:grpSpPr>
              <a:xfrm>
                <a:off x="2278860" y="4206156"/>
                <a:ext cx="1035939" cy="401751"/>
                <a:chOff x="942681" y="3150641"/>
                <a:chExt cx="1035939" cy="401751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3C74BFD-3607-443C-9CDA-64643CBC03EA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8B30C76-EDE8-4045-BC41-2EEC6D728C33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19F6857-B8A3-4D24-989D-AFA534D57731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CC0FFD6-A7B5-4D53-8D88-CDF6FC67E659}"/>
                  </a:ext>
                </a:extLst>
              </p:cNvPr>
              <p:cNvGrpSpPr/>
              <p:nvPr/>
            </p:nvGrpSpPr>
            <p:grpSpPr>
              <a:xfrm>
                <a:off x="3522188" y="4206156"/>
                <a:ext cx="1035939" cy="401751"/>
                <a:chOff x="942681" y="3150641"/>
                <a:chExt cx="1035939" cy="401751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47847A6-256F-4CF4-876D-CD407189D2CA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94A2DFB-2833-4BD7-A016-EB25B2089656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30DD9A3-10F9-43CD-A5D9-BA773C0053AD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C60078E-165F-404D-853B-D72BF5374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8013" y="2405653"/>
                <a:ext cx="343900" cy="5227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0135148-39C6-4A6B-891F-0E354EC816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12821" y="2417245"/>
                <a:ext cx="99834" cy="4419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26D612A-8A1D-46E8-8E1A-D63E59606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5847" y="2399143"/>
                <a:ext cx="350228" cy="4799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09C6ABF-416C-4E67-B869-6AA0988F2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07629" y="3499802"/>
                <a:ext cx="550479" cy="5255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935DAD0-FA6F-41E7-92DB-FD191B69F9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8108" y="3499802"/>
                <a:ext cx="77676" cy="5515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45CB36-05E5-4AAE-A0C3-B0D378435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0563" y="3509271"/>
                <a:ext cx="282700" cy="54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01B5249-52DD-4F3A-85E0-227AD24C8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5112" y="3517067"/>
                <a:ext cx="192205" cy="5342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EB88E43-5EAB-4632-A4EB-1424DB7FB7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2696" y="3493242"/>
                <a:ext cx="90495" cy="5632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6A24F45-EAA9-4394-98A9-0A43255C2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1832" y="3517067"/>
                <a:ext cx="361388" cy="5279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4BCB57-835A-4DD8-A6E7-7F6E5F0A6C20}"/>
                </a:ext>
              </a:extLst>
            </p:cNvPr>
            <p:cNvGrpSpPr/>
            <p:nvPr/>
          </p:nvGrpSpPr>
          <p:grpSpPr>
            <a:xfrm>
              <a:off x="5716700" y="2739152"/>
              <a:ext cx="2753480" cy="1816400"/>
              <a:chOff x="5321700" y="1828799"/>
              <a:chExt cx="3492023" cy="277043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94D58F-9E2A-433D-A233-FFA794FBC2A7}"/>
                  </a:ext>
                </a:extLst>
              </p:cNvPr>
              <p:cNvSpPr/>
              <p:nvPr/>
            </p:nvSpPr>
            <p:spPr>
              <a:xfrm>
                <a:off x="6096000" y="1828799"/>
                <a:ext cx="1144979" cy="3466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Mutant</a:t>
                </a:r>
                <a:r>
                  <a:rPr lang="en-IN" dirty="0"/>
                  <a:t> 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BBAFEDB-6EC8-4C81-B053-6819EA07E6C6}"/>
                  </a:ext>
                </a:extLst>
              </p:cNvPr>
              <p:cNvGrpSpPr/>
              <p:nvPr/>
            </p:nvGrpSpPr>
            <p:grpSpPr>
              <a:xfrm>
                <a:off x="5704898" y="2980349"/>
                <a:ext cx="2089325" cy="463025"/>
                <a:chOff x="942681" y="3150641"/>
                <a:chExt cx="2089325" cy="463025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B2F8C4B-686D-419A-A4C0-0ABC1E5F3ED7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8669245-40D1-4645-AD6C-5154CF179CC6}"/>
                    </a:ext>
                  </a:extLst>
                </p:cNvPr>
                <p:cNvSpPr/>
                <p:nvPr/>
              </p:nvSpPr>
              <p:spPr>
                <a:xfrm>
                  <a:off x="1489435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2 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FF8934D-772A-4677-843A-F2EB8422EA3F}"/>
                    </a:ext>
                  </a:extLst>
                </p:cNvPr>
                <p:cNvSpPr/>
                <p:nvPr/>
              </p:nvSpPr>
              <p:spPr>
                <a:xfrm>
                  <a:off x="2394406" y="3150641"/>
                  <a:ext cx="637600" cy="369332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11 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273A4AB-7CDF-49CA-A780-55700FBF1374}"/>
                    </a:ext>
                  </a:extLst>
                </p:cNvPr>
                <p:cNvSpPr txBox="1"/>
                <p:nvPr/>
              </p:nvSpPr>
              <p:spPr>
                <a:xfrm>
                  <a:off x="1977628" y="3244334"/>
                  <a:ext cx="34336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D2D1FC-56E8-4FE1-9F43-3DBF33FFAAF0}"/>
                  </a:ext>
                </a:extLst>
              </p:cNvPr>
              <p:cNvGrpSpPr/>
              <p:nvPr/>
            </p:nvGrpSpPr>
            <p:grpSpPr>
              <a:xfrm>
                <a:off x="7777784" y="4169011"/>
                <a:ext cx="1035939" cy="401751"/>
                <a:chOff x="942681" y="3150641"/>
                <a:chExt cx="1035939" cy="401751"/>
              </a:xfrm>
              <a:solidFill>
                <a:srgbClr val="F8CBAD"/>
              </a:solidFill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3930FBF-4801-4EFF-A5CC-142EFC240061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C2DF54C-3F8C-4382-936F-F2E1FF16392F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C92DE2B-8F7A-49C6-86C3-9AB2677A8E71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519534F-41EF-4503-A0F3-0EDE3C83F461}"/>
                  </a:ext>
                </a:extLst>
              </p:cNvPr>
              <p:cNvGrpSpPr/>
              <p:nvPr/>
            </p:nvGrpSpPr>
            <p:grpSpPr>
              <a:xfrm>
                <a:off x="6535464" y="4188815"/>
                <a:ext cx="1035939" cy="401751"/>
                <a:chOff x="942681" y="3150641"/>
                <a:chExt cx="1035939" cy="401751"/>
              </a:xfrm>
              <a:solidFill>
                <a:srgbClr val="F8CBAD"/>
              </a:solidFill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961C7E-EC1E-47B7-88A1-714733867B71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F157F5-E058-43E4-8037-4CAB10060A4C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25A74AA-56AE-4883-8059-4CF09799B270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65BA174-830A-4F8F-B012-AC6B22175032}"/>
                  </a:ext>
                </a:extLst>
              </p:cNvPr>
              <p:cNvGrpSpPr/>
              <p:nvPr/>
            </p:nvGrpSpPr>
            <p:grpSpPr>
              <a:xfrm>
                <a:off x="5321700" y="4197485"/>
                <a:ext cx="1035939" cy="401751"/>
                <a:chOff x="942681" y="3150641"/>
                <a:chExt cx="1035939" cy="401751"/>
              </a:xfrm>
              <a:solidFill>
                <a:srgbClr val="F8CBAD"/>
              </a:solidFill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2A95DF-3501-48F8-B3A4-84659C39D7A3}"/>
                    </a:ext>
                  </a:extLst>
                </p:cNvPr>
                <p:cNvSpPr txBox="1"/>
                <p:nvPr/>
              </p:nvSpPr>
              <p:spPr>
                <a:xfrm>
                  <a:off x="1292325" y="3183060"/>
                  <a:ext cx="34336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>
                      <a:solidFill>
                        <a:sysClr val="windowText" lastClr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9BF7EE-5029-4B36-B920-F23B218338F2}"/>
                    </a:ext>
                  </a:extLst>
                </p:cNvPr>
                <p:cNvSpPr/>
                <p:nvPr/>
              </p:nvSpPr>
              <p:spPr>
                <a:xfrm>
                  <a:off x="94268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1 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44ED920-3884-43BE-BBE5-027DE726D26C}"/>
                    </a:ext>
                  </a:extLst>
                </p:cNvPr>
                <p:cNvSpPr/>
                <p:nvPr/>
              </p:nvSpPr>
              <p:spPr>
                <a:xfrm>
                  <a:off x="1563841" y="3150641"/>
                  <a:ext cx="414779" cy="384410"/>
                </a:xfrm>
                <a:prstGeom prst="rect">
                  <a:avLst/>
                </a:prstGeom>
                <a:grpFill/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>
                      <a:solidFill>
                        <a:sysClr val="windowText" lastClr="000000"/>
                      </a:solidFill>
                    </a:rPr>
                    <a:t>n </a:t>
                  </a:r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250C5B7-C790-439E-AAD5-E1290D5BBB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78299" y="2356322"/>
                <a:ext cx="343900" cy="5227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F5174E4-C909-4F84-8D49-6DA92932FF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9913" y="2417245"/>
                <a:ext cx="99834" cy="4419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235E03-FE0F-4B09-9473-35BEE6BF3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3358" y="2413248"/>
                <a:ext cx="350228" cy="4799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9FB48F-6A79-43E8-971E-29C383F242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8713" y="3466019"/>
                <a:ext cx="493574" cy="57231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58A74FF-B18A-4214-81F1-9F6231A03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0839" y="3561974"/>
                <a:ext cx="0" cy="5367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8070C07-1756-4F95-995E-AA86A9B49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145" y="3561904"/>
                <a:ext cx="120704" cy="4831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A94DC89-5946-431B-BCB3-C09596949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849" y="3545607"/>
                <a:ext cx="565020" cy="5078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FAF3335-E362-464E-B490-EEE7643AD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7573" y="3466019"/>
                <a:ext cx="637600" cy="587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78BEEAD-BC71-4EAC-A0E3-4BDDA0DBA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809" y="3466019"/>
                <a:ext cx="1114346" cy="6238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B3C7C6-C509-46FE-B4E5-223A0DF6151E}"/>
                </a:ext>
              </a:extLst>
            </p:cNvPr>
            <p:cNvSpPr txBox="1"/>
            <p:nvPr/>
          </p:nvSpPr>
          <p:spPr>
            <a:xfrm flipH="1">
              <a:off x="2504467" y="2673860"/>
              <a:ext cx="11710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Condition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A1A923-16D5-4527-9904-59340A8224C8}"/>
                </a:ext>
              </a:extLst>
            </p:cNvPr>
            <p:cNvSpPr txBox="1"/>
            <p:nvPr/>
          </p:nvSpPr>
          <p:spPr>
            <a:xfrm flipH="1">
              <a:off x="2258456" y="3289014"/>
              <a:ext cx="2037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Animal </a:t>
              </a:r>
            </a:p>
            <a:p>
              <a:r>
                <a:rPr lang="en-IN" sz="1400" b="1" dirty="0"/>
                <a:t>Number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6D49C-D7FD-4ED3-8B40-6EB715EAF70F}"/>
                </a:ext>
              </a:extLst>
            </p:cNvPr>
            <p:cNvSpPr txBox="1"/>
            <p:nvPr/>
          </p:nvSpPr>
          <p:spPr>
            <a:xfrm flipH="1">
              <a:off x="1888172" y="4081945"/>
              <a:ext cx="1360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Transitional </a:t>
              </a:r>
            </a:p>
            <a:p>
              <a:r>
                <a:rPr lang="en-IN" sz="1400" b="1" dirty="0"/>
                <a:t>Segment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CA8F8628-52C1-4D70-9C3D-A17654EF19D7}"/>
                </a:ext>
              </a:extLst>
            </p:cNvPr>
            <p:cNvSpPr/>
            <p:nvPr/>
          </p:nvSpPr>
          <p:spPr>
            <a:xfrm>
              <a:off x="7587736" y="2569529"/>
              <a:ext cx="78720" cy="553832"/>
            </a:xfrm>
            <a:prstGeom prst="rightBrac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4EADF2-45DB-4A17-A74E-7F0DB83273F0}"/>
                </a:ext>
              </a:extLst>
            </p:cNvPr>
            <p:cNvSpPr txBox="1"/>
            <p:nvPr/>
          </p:nvSpPr>
          <p:spPr>
            <a:xfrm flipH="1">
              <a:off x="7704644" y="2498471"/>
              <a:ext cx="1543712" cy="71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/>
                <a:t>Fixed effect </a:t>
              </a:r>
            </a:p>
            <a:p>
              <a:r>
                <a:rPr lang="en-IN" sz="1600" b="1" dirty="0"/>
                <a:t>(Effect of interest)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0E650EC-5144-4D83-A1DD-1E92D5DA155C}"/>
              </a:ext>
            </a:extLst>
          </p:cNvPr>
          <p:cNvSpPr txBox="1"/>
          <p:nvPr/>
        </p:nvSpPr>
        <p:spPr>
          <a:xfrm>
            <a:off x="2812475" y="1075304"/>
            <a:ext cx="214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Experimental Design</a:t>
            </a:r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C78015F4-A074-421F-910E-F8F29881D82E}"/>
              </a:ext>
            </a:extLst>
          </p:cNvPr>
          <p:cNvSpPr txBox="1">
            <a:spLocks/>
          </p:cNvSpPr>
          <p:nvPr/>
        </p:nvSpPr>
        <p:spPr>
          <a:xfrm>
            <a:off x="2317789" y="253522"/>
            <a:ext cx="7443128" cy="4603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+mn-lt"/>
              </a:rPr>
              <a:t>Does WT/Mutant condition affect the Mean SMA Intensity?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E68C018-1E22-4474-80FF-8D7D93FC6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51" t="-1" r="2413" b="2324"/>
          <a:stretch/>
        </p:blipFill>
        <p:spPr>
          <a:xfrm>
            <a:off x="7993082" y="1733959"/>
            <a:ext cx="3960730" cy="2406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2816352-6D4F-4731-818E-17E0B14B874F}"/>
              </a:ext>
            </a:extLst>
          </p:cNvPr>
          <p:cNvSpPr txBox="1"/>
          <p:nvPr/>
        </p:nvSpPr>
        <p:spPr>
          <a:xfrm>
            <a:off x="7993082" y="1069625"/>
            <a:ext cx="411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Effect of Condition on Avg. SMA Intensity</a:t>
            </a: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9FB6733F-4471-46B8-8E37-4F03350B1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8909256"/>
              </p:ext>
            </p:extLst>
          </p:nvPr>
        </p:nvGraphicFramePr>
        <p:xfrm>
          <a:off x="268195" y="4406931"/>
          <a:ext cx="4043025" cy="2288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14C3B4A8-67B9-44C7-82E5-E2F98B1825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709845"/>
              </p:ext>
            </p:extLst>
          </p:nvPr>
        </p:nvGraphicFramePr>
        <p:xfrm>
          <a:off x="4598106" y="4394906"/>
          <a:ext cx="4087635" cy="2288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996B7DE-1800-4BB1-BC70-200F692D27E6}"/>
                  </a:ext>
                </a:extLst>
              </p:cNvPr>
              <p:cNvSpPr txBox="1"/>
              <p:nvPr/>
            </p:nvSpPr>
            <p:spPr>
              <a:xfrm>
                <a:off x="8408468" y="4626762"/>
                <a:ext cx="34527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Linear</m:t>
                      </m:r>
                      <m: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model</m:t>
                      </m:r>
                      <m: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does</m:t>
                      </m:r>
                      <m: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not</m:t>
                      </m:r>
                      <m: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account</m:t>
                      </m:r>
                      <m: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between</m:t>
                      </m:r>
                      <m: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animals</m:t>
                      </m:r>
                    </m:oMath>
                  </m:oMathPara>
                </a14:m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996B7DE-1800-4BB1-BC70-200F692D2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468" y="4626762"/>
                <a:ext cx="3452793" cy="646331"/>
              </a:xfrm>
              <a:prstGeom prst="rect">
                <a:avLst/>
              </a:prstGeom>
              <a:blipFill>
                <a:blip r:embed="rId6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FC0E86F-3066-4572-9E43-B46929E6A16A}"/>
                  </a:ext>
                </a:extLst>
              </p:cNvPr>
              <p:cNvSpPr txBox="1"/>
              <p:nvPr/>
            </p:nvSpPr>
            <p:spPr>
              <a:xfrm>
                <a:off x="8471012" y="5713451"/>
                <a:ext cx="34527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Random</m:t>
                      </m:r>
                      <m: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Effect</m:t>
                      </m:r>
                    </m:oMath>
                  </m:oMathPara>
                </a14:m>
                <a:endParaRPr lang="en-IN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FC0E86F-3066-4572-9E43-B46929E6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012" y="5713451"/>
                <a:ext cx="34527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AB282E-9ADF-458A-B798-8453DDC96755}"/>
              </a:ext>
            </a:extLst>
          </p:cNvPr>
          <p:cNvCxnSpPr>
            <a:cxnSpLocks/>
          </p:cNvCxnSpPr>
          <p:nvPr/>
        </p:nvCxnSpPr>
        <p:spPr>
          <a:xfrm flipH="1">
            <a:off x="10134865" y="5328664"/>
            <a:ext cx="1" cy="3847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67A76E6-E470-49CA-B3DD-9B1AB60A5D43}"/>
              </a:ext>
            </a:extLst>
          </p:cNvPr>
          <p:cNvSpPr txBox="1"/>
          <p:nvPr/>
        </p:nvSpPr>
        <p:spPr>
          <a:xfrm flipH="1">
            <a:off x="6425615" y="2706672"/>
            <a:ext cx="1644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Random Effect</a:t>
            </a:r>
          </a:p>
        </p:txBody>
      </p:sp>
      <p:sp>
        <p:nvSpPr>
          <p:cNvPr id="97" name="Right Brace 96">
            <a:extLst>
              <a:ext uri="{FF2B5EF4-FFF2-40B4-BE49-F238E27FC236}">
                <a16:creationId xmlns:a16="http://schemas.microsoft.com/office/drawing/2014/main" id="{0CC1851C-0E67-49EB-AB6C-7D607908184E}"/>
              </a:ext>
            </a:extLst>
          </p:cNvPr>
          <p:cNvSpPr/>
          <p:nvPr/>
        </p:nvSpPr>
        <p:spPr>
          <a:xfrm>
            <a:off x="6345677" y="2682630"/>
            <a:ext cx="107082" cy="369333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12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D60C66A-5E1E-48E8-86A1-177484C4ED31}"/>
              </a:ext>
            </a:extLst>
          </p:cNvPr>
          <p:cNvGrpSpPr/>
          <p:nvPr/>
        </p:nvGrpSpPr>
        <p:grpSpPr>
          <a:xfrm>
            <a:off x="993270" y="3608413"/>
            <a:ext cx="4033792" cy="2754687"/>
            <a:chOff x="816518" y="3643601"/>
            <a:chExt cx="4033792" cy="275468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A3B317B-786F-43EC-BAB8-E9E434DC2472}"/>
                </a:ext>
              </a:extLst>
            </p:cNvPr>
            <p:cNvGrpSpPr/>
            <p:nvPr/>
          </p:nvGrpSpPr>
          <p:grpSpPr>
            <a:xfrm>
              <a:off x="1125152" y="3643601"/>
              <a:ext cx="3725158" cy="2604685"/>
              <a:chOff x="7047970" y="4091560"/>
              <a:chExt cx="3725158" cy="260468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3C6EF36-E76F-4107-802C-B9B6F0C847E8}"/>
                  </a:ext>
                </a:extLst>
              </p:cNvPr>
              <p:cNvGrpSpPr/>
              <p:nvPr/>
            </p:nvGrpSpPr>
            <p:grpSpPr>
              <a:xfrm>
                <a:off x="7047970" y="4091560"/>
                <a:ext cx="3725158" cy="2604685"/>
                <a:chOff x="881347" y="2175101"/>
                <a:chExt cx="4685180" cy="3063875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C545CC3D-15F9-42B6-80DE-EB0D3B65924A}"/>
                    </a:ext>
                  </a:extLst>
                </p:cNvPr>
                <p:cNvGrpSpPr/>
                <p:nvPr/>
              </p:nvGrpSpPr>
              <p:grpSpPr>
                <a:xfrm>
                  <a:off x="1003954" y="2175101"/>
                  <a:ext cx="4562573" cy="3063875"/>
                  <a:chOff x="1003954" y="2175101"/>
                  <a:chExt cx="4562573" cy="3063875"/>
                </a:xfrm>
              </p:grpSpPr>
              <p:pic>
                <p:nvPicPr>
                  <p:cNvPr id="96" name="Picture 2">
                    <a:extLst>
                      <a:ext uri="{FF2B5EF4-FFF2-40B4-BE49-F238E27FC236}">
                        <a16:creationId xmlns:a16="http://schemas.microsoft.com/office/drawing/2014/main" id="{02E56A9E-34E7-4A9F-BAA6-AD45C180F9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73" t="3102" r="52523" b="52222"/>
                  <a:stretch/>
                </p:blipFill>
                <p:spPr bwMode="auto">
                  <a:xfrm>
                    <a:off x="1003954" y="2175101"/>
                    <a:ext cx="4562573" cy="30638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270ECF80-85CE-4776-9628-F0BC640FFD3D}"/>
                      </a:ext>
                    </a:extLst>
                  </p:cNvPr>
                  <p:cNvGrpSpPr/>
                  <p:nvPr/>
                </p:nvGrpSpPr>
                <p:grpSpPr>
                  <a:xfrm>
                    <a:off x="1037335" y="2205011"/>
                    <a:ext cx="3948138" cy="2544840"/>
                    <a:chOff x="1037335" y="2205011"/>
                    <a:chExt cx="3948138" cy="25448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">
                      <p14:nvContentPartPr>
                        <p14:cNvPr id="100" name="Ink 99">
                          <a:extLst>
                            <a:ext uri="{FF2B5EF4-FFF2-40B4-BE49-F238E27FC236}">
                              <a16:creationId xmlns:a16="http://schemas.microsoft.com/office/drawing/2014/main" id="{6CD8849C-C905-4330-A060-5ECEF1B2BE0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187553" y="2205011"/>
                        <a:ext cx="2797920" cy="681120"/>
                      </p14:xfrm>
                    </p:contentPart>
                  </mc:Choice>
                  <mc:Fallback xmlns="">
                    <p:pic>
                      <p:nvPicPr>
                        <p:cNvPr id="84" name="Ink 83">
                          <a:extLst>
                            <a:ext uri="{FF2B5EF4-FFF2-40B4-BE49-F238E27FC236}">
                              <a16:creationId xmlns:a16="http://schemas.microsoft.com/office/drawing/2014/main" id="{1EF4A01D-1EFA-49D6-A667-944B417B7F1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08324" y="2130930"/>
                          <a:ext cx="2955926" cy="82885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">
                      <p14:nvContentPartPr>
                        <p14:cNvPr id="98" name="Ink 97">
                          <a:extLst>
                            <a:ext uri="{FF2B5EF4-FFF2-40B4-BE49-F238E27FC236}">
                              <a16:creationId xmlns:a16="http://schemas.microsoft.com/office/drawing/2014/main" id="{37B0F535-CBDC-478E-9FD0-E71C21220FA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2369353" y="2246771"/>
                        <a:ext cx="1490760" cy="303120"/>
                      </p14:xfrm>
                    </p:contentPart>
                  </mc:Choice>
                  <mc:Fallback xmlns="">
                    <p:pic>
                      <p:nvPicPr>
                        <p:cNvPr id="82" name="Ink 81">
                          <a:extLst>
                            <a:ext uri="{FF2B5EF4-FFF2-40B4-BE49-F238E27FC236}">
                              <a16:creationId xmlns:a16="http://schemas.microsoft.com/office/drawing/2014/main" id="{F9B7D630-14AB-4348-8B5E-6B1B94E70CC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58035" y="2236187"/>
                          <a:ext cx="1512943" cy="32386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">
                      <p14:nvContentPartPr>
                        <p14:cNvPr id="99" name="Ink 98">
                          <a:extLst>
                            <a:ext uri="{FF2B5EF4-FFF2-40B4-BE49-F238E27FC236}">
                              <a16:creationId xmlns:a16="http://schemas.microsoft.com/office/drawing/2014/main" id="{953EC3E6-B870-4A09-801C-B24315BDFDE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34713" y="2910971"/>
                        <a:ext cx="360" cy="1800"/>
                      </p14:xfrm>
                    </p:contentPart>
                  </mc:Choice>
                  <mc:Fallback xmlns="">
                    <p:pic>
                      <p:nvPicPr>
                        <p:cNvPr id="83" name="Ink 82">
                          <a:extLst>
                            <a:ext uri="{FF2B5EF4-FFF2-40B4-BE49-F238E27FC236}">
                              <a16:creationId xmlns:a16="http://schemas.microsoft.com/office/drawing/2014/main" id="{CEDCA1C1-23B8-4A00-AD58-22E68E6252E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971713" y="2847971"/>
                          <a:ext cx="126000" cy="127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">
                      <p14:nvContentPartPr>
                        <p14:cNvPr id="101" name="Ink 100">
                          <a:extLst>
                            <a:ext uri="{FF2B5EF4-FFF2-40B4-BE49-F238E27FC236}">
                              <a16:creationId xmlns:a16="http://schemas.microsoft.com/office/drawing/2014/main" id="{5F7830C4-C961-4675-A714-1B6A39F07EA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835713" y="4600091"/>
                        <a:ext cx="38880" cy="149760"/>
                      </p14:xfrm>
                    </p:contentPart>
                  </mc:Choice>
                  <mc:Fallback xmlns="">
                    <p:pic>
                      <p:nvPicPr>
                        <p:cNvPr id="85" name="Ink 84">
                          <a:extLst>
                            <a:ext uri="{FF2B5EF4-FFF2-40B4-BE49-F238E27FC236}">
                              <a16:creationId xmlns:a16="http://schemas.microsoft.com/office/drawing/2014/main" id="{3C1AD8E0-00C8-43C0-93C3-6220EAD0619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757506" y="4526057"/>
                          <a:ext cx="194847" cy="29740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">
                      <p14:nvContentPartPr>
                        <p14:cNvPr id="102" name="Ink 101">
                          <a:extLst>
                            <a:ext uri="{FF2B5EF4-FFF2-40B4-BE49-F238E27FC236}">
                              <a16:creationId xmlns:a16="http://schemas.microsoft.com/office/drawing/2014/main" id="{541D30D2-17F0-42DF-A517-7C2D4A0758E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37335" y="2944004"/>
                        <a:ext cx="84959" cy="154801"/>
                      </p14:xfrm>
                    </p:contentPart>
                  </mc:Choice>
                  <mc:Fallback xmlns="">
                    <p:pic>
                      <p:nvPicPr>
                        <p:cNvPr id="86" name="Ink 85">
                          <a:extLst>
                            <a:ext uri="{FF2B5EF4-FFF2-40B4-BE49-F238E27FC236}">
                              <a16:creationId xmlns:a16="http://schemas.microsoft.com/office/drawing/2014/main" id="{9E47F858-C86C-4DD5-851E-5FE17F9DEB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7828" y="2869987"/>
                          <a:ext cx="243519" cy="30241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41CAD046-830E-49A6-AD1C-97FF7FC5D6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347" y="2644499"/>
                      <a:ext cx="41242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IN" sz="1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IN" dirty="0"/>
                    </a:p>
                  </p:txBody>
                </p:sp>
              </mc:Choice>
              <mc:Fallback xmlns="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41CAD046-830E-49A6-AD1C-97FF7FC5D6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347" y="2644499"/>
                      <a:ext cx="412420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5660" r="-15094" b="-32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DC516AC1-F48B-4D0E-AFCB-98153E1A30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057" y="3946709"/>
                      <a:ext cx="431276" cy="3732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IN" sz="1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oMath>
                        </m:oMathPara>
                      </a14:m>
                      <a:endParaRPr lang="en-IN" dirty="0"/>
                    </a:p>
                  </p:txBody>
                </p:sp>
              </mc:Choice>
              <mc:Fallback xmlns=""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DC516AC1-F48B-4D0E-AFCB-98153E1A30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00057" y="3946709"/>
                      <a:ext cx="431276" cy="37320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5357" r="-8929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DFDFA66-8927-465B-B737-5B82644AE020}"/>
                  </a:ext>
                </a:extLst>
              </p:cNvPr>
              <p:cNvGrpSpPr/>
              <p:nvPr/>
            </p:nvGrpSpPr>
            <p:grpSpPr>
              <a:xfrm>
                <a:off x="7257184" y="4974820"/>
                <a:ext cx="3095889" cy="1152000"/>
                <a:chOff x="7257184" y="4974820"/>
                <a:chExt cx="3095889" cy="1152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32104D4E-E6A2-445A-A553-8567A9B370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0736" y="5596545"/>
                    <a:ext cx="360" cy="36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32104D4E-E6A2-445A-A553-8567A9B37079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666416" y="5592225"/>
                      <a:ext cx="9000" cy="9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841084FD-96E7-4065-914B-56891D785F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42816" y="5512665"/>
                    <a:ext cx="83880" cy="7128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841084FD-96E7-4065-914B-56891D785F3F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8833816" y="5504025"/>
                      <a:ext cx="101520" cy="8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FC86B85A-48FE-47B5-B416-9DB7755CDA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16896" y="5218905"/>
                    <a:ext cx="804960" cy="45612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FC86B85A-48FE-47B5-B416-9DB7755CDAC2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807896" y="5210265"/>
                      <a:ext cx="822600" cy="47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2ABAAC42-2D06-436D-BD75-8602F1F35B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8456" y="5820460"/>
                    <a:ext cx="404280" cy="5904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2ABAAC42-2D06-436D-BD75-8602F1F35B92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779456" y="5811460"/>
                      <a:ext cx="42192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EA388792-C61A-4EEB-B25A-7F23A08100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3016" y="6059140"/>
                    <a:ext cx="128880" cy="6768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EA388792-C61A-4EEB-B25A-7F23A0810056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9084376" y="6050500"/>
                      <a:ext cx="146520" cy="85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904BB9C-EA56-4B3D-9514-DFB29B810B1B}"/>
                    </a:ext>
                  </a:extLst>
                </p:cNvPr>
                <p:cNvGrpSpPr/>
                <p:nvPr/>
              </p:nvGrpSpPr>
              <p:grpSpPr>
                <a:xfrm>
                  <a:off x="8617816" y="5539665"/>
                  <a:ext cx="344880" cy="69480"/>
                  <a:chOff x="8617816" y="5539665"/>
                  <a:chExt cx="344880" cy="69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90" name="Ink 89">
                        <a:extLst>
                          <a:ext uri="{FF2B5EF4-FFF2-40B4-BE49-F238E27FC236}">
                            <a16:creationId xmlns:a16="http://schemas.microsoft.com/office/drawing/2014/main" id="{ED5000AE-E1E4-4AD7-ABC4-A3CA04C7FA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7816" y="5548305"/>
                      <a:ext cx="138960" cy="60840"/>
                    </p14:xfrm>
                  </p:contentPart>
                </mc:Choice>
                <mc:Fallback xmlns="">
                  <p:pic>
                    <p:nvPicPr>
                      <p:cNvPr id="90" name="Ink 89">
                        <a:extLst>
                          <a:ext uri="{FF2B5EF4-FFF2-40B4-BE49-F238E27FC236}">
                            <a16:creationId xmlns:a16="http://schemas.microsoft.com/office/drawing/2014/main" id="{ED5000AE-E1E4-4AD7-ABC4-A3CA04C7F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613496" y="5543985"/>
                        <a:ext cx="147600" cy="6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91" name="Ink 90">
                        <a:extLst>
                          <a:ext uri="{FF2B5EF4-FFF2-40B4-BE49-F238E27FC236}">
                            <a16:creationId xmlns:a16="http://schemas.microsoft.com/office/drawing/2014/main" id="{7C582AEE-B6BD-4F28-9ACE-A8DD86E19E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62616" y="5539665"/>
                      <a:ext cx="29520" cy="24120"/>
                    </p14:xfrm>
                  </p:contentPart>
                </mc:Choice>
                <mc:Fallback xmlns="">
                  <p:pic>
                    <p:nvPicPr>
                      <p:cNvPr id="91" name="Ink 90">
                        <a:extLst>
                          <a:ext uri="{FF2B5EF4-FFF2-40B4-BE49-F238E27FC236}">
                            <a16:creationId xmlns:a16="http://schemas.microsoft.com/office/drawing/2014/main" id="{7C582AEE-B6BD-4F28-9ACE-A8DD86E19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8858296" y="5535345"/>
                        <a:ext cx="38160" cy="32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">
                    <p14:nvContentPartPr>
                      <p14:cNvPr id="92" name="Ink 91">
                        <a:extLst>
                          <a:ext uri="{FF2B5EF4-FFF2-40B4-BE49-F238E27FC236}">
                            <a16:creationId xmlns:a16="http://schemas.microsoft.com/office/drawing/2014/main" id="{09C06480-E009-4EF8-BC4D-8F7A81542F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56056" y="5560540"/>
                      <a:ext cx="206640" cy="25920"/>
                    </p14:xfrm>
                  </p:contentPart>
                </mc:Choice>
                <mc:Fallback xmlns="">
                  <p:pic>
                    <p:nvPicPr>
                      <p:cNvPr id="92" name="Ink 91">
                        <a:extLst>
                          <a:ext uri="{FF2B5EF4-FFF2-40B4-BE49-F238E27FC236}">
                            <a16:creationId xmlns:a16="http://schemas.microsoft.com/office/drawing/2014/main" id="{09C06480-E009-4EF8-BC4D-8F7A81542F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8747416" y="5551540"/>
                        <a:ext cx="224280" cy="43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B9253D28-5069-4884-AB98-5F789A8D81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8336" y="5205940"/>
                    <a:ext cx="293040" cy="7848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B9253D28-5069-4884-AB98-5F789A8D818F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8449336" y="5197300"/>
                      <a:ext cx="310680" cy="96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617C6A3B-09A7-4C5A-A7D6-2EF415C7BF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87056" y="4974820"/>
                    <a:ext cx="128520" cy="94320"/>
                  </p14:xfrm>
                </p:contentPart>
              </mc:Choice>
              <mc:Fallback xmlns="">
                <p:pic>
                  <p:nvPicPr>
                    <p:cNvPr id="86" name="Ink 85">
                      <a:extLst>
                        <a:ext uri="{FF2B5EF4-FFF2-40B4-BE49-F238E27FC236}">
                          <a16:creationId xmlns:a16="http://schemas.microsoft.com/office/drawing/2014/main" id="{617C6A3B-09A7-4C5A-A7D6-2EF415C7BFC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8378056" y="4965820"/>
                      <a:ext cx="146160" cy="111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87" name="Ink 86">
                      <a:extLst>
                        <a:ext uri="{FF2B5EF4-FFF2-40B4-BE49-F238E27FC236}">
                          <a16:creationId xmlns:a16="http://schemas.microsoft.com/office/drawing/2014/main" id="{E993DD2D-833D-456C-840E-B7A2EAE9A6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64936" y="5537500"/>
                    <a:ext cx="144720" cy="10116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E993DD2D-833D-456C-840E-B7A2EAE9A6C2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8156296" y="5528860"/>
                      <a:ext cx="162360" cy="11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88" name="Ink 87">
                      <a:extLst>
                        <a:ext uri="{FF2B5EF4-FFF2-40B4-BE49-F238E27FC236}">
                          <a16:creationId xmlns:a16="http://schemas.microsoft.com/office/drawing/2014/main" id="{E1100218-AE27-487F-BCCC-F35C6F0A05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2896" y="5486020"/>
                    <a:ext cx="201600" cy="106560"/>
                  </p14:xfrm>
                </p:contentPart>
              </mc:Choice>
              <mc:Fallback xmlns="">
                <p:pic>
                  <p:nvPicPr>
                    <p:cNvPr id="88" name="Ink 87">
                      <a:extLst>
                        <a:ext uri="{FF2B5EF4-FFF2-40B4-BE49-F238E27FC236}">
                          <a16:creationId xmlns:a16="http://schemas.microsoft.com/office/drawing/2014/main" id="{E1100218-AE27-487F-BCCC-F35C6F0A0589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7674256" y="5477020"/>
                      <a:ext cx="219240" cy="1242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4255BEF-878F-45F8-BC1E-86ED64404F65}"/>
                    </a:ext>
                  </a:extLst>
                </p:cNvPr>
                <p:cNvSpPr/>
                <p:nvPr/>
              </p:nvSpPr>
              <p:spPr>
                <a:xfrm rot="1788072">
                  <a:off x="7257184" y="5533834"/>
                  <a:ext cx="3095889" cy="63527"/>
                </a:xfrm>
                <a:prstGeom prst="rect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B49422B-D149-494C-9CB8-847A0B6F5C44}"/>
                </a:ext>
              </a:extLst>
            </p:cNvPr>
            <p:cNvGrpSpPr/>
            <p:nvPr/>
          </p:nvGrpSpPr>
          <p:grpSpPr>
            <a:xfrm>
              <a:off x="816518" y="3915397"/>
              <a:ext cx="3383846" cy="2482891"/>
              <a:chOff x="6739336" y="4363356"/>
              <a:chExt cx="3383846" cy="248289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C726C8D5-1214-4552-B525-21C01E68B2BE}"/>
                      </a:ext>
                    </a:extLst>
                  </p14:cNvPr>
                  <p14:cNvContentPartPr/>
                  <p14:nvPr/>
                </p14:nvContentPartPr>
                <p14:xfrm>
                  <a:off x="8463644" y="5714378"/>
                  <a:ext cx="720000" cy="42444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C726C8D5-1214-4552-B525-21C01E68B2B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454644" y="5705738"/>
                    <a:ext cx="737640" cy="44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A3E697BB-30E9-4F41-966E-B08B9111A605}"/>
                      </a:ext>
                    </a:extLst>
                  </p14:cNvPr>
                  <p14:cNvContentPartPr/>
                  <p14:nvPr/>
                </p14:nvContentPartPr>
                <p14:xfrm>
                  <a:off x="8800604" y="5168978"/>
                  <a:ext cx="180360" cy="9036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A3E697BB-30E9-4F41-966E-B08B9111A60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791604" y="5160338"/>
                    <a:ext cx="198000" cy="1080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268B54A-03C1-4E99-9079-42EA5C7AA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7645" y="5446965"/>
                <a:ext cx="236" cy="352348"/>
              </a:xfrm>
              <a:prstGeom prst="line">
                <a:avLst/>
              </a:prstGeom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83507B1-9890-449D-9418-15A8CD96D4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7645" y="5785658"/>
                <a:ext cx="555371" cy="0"/>
              </a:xfrm>
              <a:prstGeom prst="line">
                <a:avLst/>
              </a:prstGeom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0F3E03A-8E0B-40EE-AD17-A71BCD0EF19E}"/>
                  </a:ext>
                </a:extLst>
              </p:cNvPr>
              <p:cNvSpPr txBox="1"/>
              <p:nvPr/>
            </p:nvSpPr>
            <p:spPr>
              <a:xfrm>
                <a:off x="7889503" y="6560696"/>
                <a:ext cx="51737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dirty="0"/>
                  <a:t>WT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596DEAF-2EC9-461B-A818-BBBFC7178F48}"/>
                  </a:ext>
                </a:extLst>
              </p:cNvPr>
              <p:cNvSpPr txBox="1"/>
              <p:nvPr/>
            </p:nvSpPr>
            <p:spPr>
              <a:xfrm>
                <a:off x="9510501" y="6584637"/>
                <a:ext cx="6126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dirty="0"/>
                  <a:t>Mutant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93225AF-3B51-4CC9-91ED-026B5F4B67FB}"/>
                  </a:ext>
                </a:extLst>
              </p:cNvPr>
              <p:cNvSpPr txBox="1"/>
              <p:nvPr/>
            </p:nvSpPr>
            <p:spPr>
              <a:xfrm rot="16200000">
                <a:off x="5803226" y="5299466"/>
                <a:ext cx="21799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Average  SMA Intensity</a:t>
                </a: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55FA09A-F03C-447A-BF54-9AC5D7562904}"/>
              </a:ext>
            </a:extLst>
          </p:cNvPr>
          <p:cNvSpPr/>
          <p:nvPr/>
        </p:nvSpPr>
        <p:spPr>
          <a:xfrm>
            <a:off x="5638801" y="232955"/>
            <a:ext cx="5830388" cy="3119845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1BE0F7-A7A5-4CB5-84B7-DB9EA40D9C50}"/>
              </a:ext>
            </a:extLst>
          </p:cNvPr>
          <p:cNvSpPr/>
          <p:nvPr/>
        </p:nvSpPr>
        <p:spPr>
          <a:xfrm>
            <a:off x="398965" y="232955"/>
            <a:ext cx="5352416" cy="3119845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164679-DECD-450D-B7A4-747AC814E521}"/>
                  </a:ext>
                </a:extLst>
              </p:cNvPr>
              <p:cNvSpPr txBox="1"/>
              <p:nvPr/>
            </p:nvSpPr>
            <p:spPr>
              <a:xfrm>
                <a:off x="5332427" y="1276675"/>
                <a:ext cx="657048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𝑰𝒏𝒕𝒆𝒏𝒔𝒊𝒕𝒚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</a:rPr>
                        <m:t>𝒊𝒋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𝑪𝒐𝒏𝒅𝒊𝒕𝒊𝒐𝒏𝒊𝒋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𝒆𝒊𝒋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164679-DECD-450D-B7A4-747AC814E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427" y="1276675"/>
                <a:ext cx="6570483" cy="307777"/>
              </a:xfrm>
              <a:prstGeom prst="rect">
                <a:avLst/>
              </a:prstGeom>
              <a:blipFill>
                <a:blip r:embed="rId4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67E931-E037-4EB6-97C2-8E349E037187}"/>
                  </a:ext>
                </a:extLst>
              </p:cNvPr>
              <p:cNvSpPr txBox="1"/>
              <p:nvPr/>
            </p:nvSpPr>
            <p:spPr>
              <a:xfrm>
                <a:off x="6425240" y="2274495"/>
                <a:ext cx="466979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IN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1600" dirty="0"/>
                  <a:t>: Fixed intercept + Deviation of </a:t>
                </a:r>
                <a:r>
                  <a:rPr lang="en-IN" sz="1600" b="1" dirty="0"/>
                  <a:t>animal j’s intercept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67E931-E037-4EB6-97C2-8E349E037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40" y="2274495"/>
                <a:ext cx="4669794" cy="246221"/>
              </a:xfrm>
              <a:prstGeom prst="rect">
                <a:avLst/>
              </a:prstGeom>
              <a:blipFill>
                <a:blip r:embed="rId46"/>
                <a:stretch>
                  <a:fillRect l="-1958" t="-24390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A6070F-9E62-432D-992C-505DEA0BB02A}"/>
                  </a:ext>
                </a:extLst>
              </p:cNvPr>
              <p:cNvSpPr txBox="1"/>
              <p:nvPr/>
            </p:nvSpPr>
            <p:spPr>
              <a:xfrm>
                <a:off x="6425240" y="2655943"/>
                <a:ext cx="437008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IN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1600" dirty="0"/>
                  <a:t>:  Fixed slope + Deviation of </a:t>
                </a:r>
                <a:r>
                  <a:rPr lang="en-IN" sz="1600" b="1" dirty="0"/>
                  <a:t>animal j’s slope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A6070F-9E62-432D-992C-505DEA0BB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40" y="2655943"/>
                <a:ext cx="4370089" cy="246221"/>
              </a:xfrm>
              <a:prstGeom prst="rect">
                <a:avLst/>
              </a:prstGeom>
              <a:blipFill>
                <a:blip r:embed="rId47"/>
                <a:stretch>
                  <a:fillRect l="-2092" t="-27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ABB9C28-B122-4F4C-B0EE-B123FFB0CC34}"/>
              </a:ext>
            </a:extLst>
          </p:cNvPr>
          <p:cNvSpPr txBox="1"/>
          <p:nvPr/>
        </p:nvSpPr>
        <p:spPr>
          <a:xfrm>
            <a:off x="1915488" y="459712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94B259-1434-4F8E-9697-3A9697EF0A51}"/>
                  </a:ext>
                </a:extLst>
              </p:cNvPr>
              <p:cNvSpPr txBox="1"/>
              <p:nvPr/>
            </p:nvSpPr>
            <p:spPr>
              <a:xfrm>
                <a:off x="497649" y="1294550"/>
                <a:ext cx="49439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𝑰𝒏𝒕𝒆𝒏𝒔𝒊𝒕𝒚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𝑪𝒐𝒏𝒅𝒊𝒕𝒊𝒐𝒏𝒊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𝒆𝒊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94B259-1434-4F8E-9697-3A9697EF0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49" y="1294550"/>
                <a:ext cx="4943945" cy="307777"/>
              </a:xfrm>
              <a:prstGeom prst="rect">
                <a:avLst/>
              </a:prstGeom>
              <a:blipFill>
                <a:blip r:embed="rId4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9A08DE1-7C6E-49BF-92C0-0F9D860462E5}"/>
              </a:ext>
            </a:extLst>
          </p:cNvPr>
          <p:cNvSpPr txBox="1"/>
          <p:nvPr/>
        </p:nvSpPr>
        <p:spPr>
          <a:xfrm>
            <a:off x="6630816" y="447179"/>
            <a:ext cx="41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Linear Mixed Effects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C6117F-D611-4CA7-A17D-797B7115BC9E}"/>
                  </a:ext>
                </a:extLst>
              </p:cNvPr>
              <p:cNvSpPr txBox="1"/>
              <p:nvPr/>
            </p:nvSpPr>
            <p:spPr>
              <a:xfrm>
                <a:off x="853299" y="2197230"/>
                <a:ext cx="380064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600" dirty="0"/>
                  <a:t>:  Fixed intercept for all TS</a:t>
                </a:r>
                <a:endParaRPr lang="en-IN" sz="16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C6117F-D611-4CA7-A17D-797B7115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99" y="2197230"/>
                <a:ext cx="3800645" cy="246221"/>
              </a:xfrm>
              <a:prstGeom prst="rect">
                <a:avLst/>
              </a:prstGeom>
              <a:blipFill>
                <a:blip r:embed="rId49"/>
                <a:stretch>
                  <a:fillRect l="-2568" t="-24390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6632A0-6F5A-44B4-998A-37E5EF13FBAA}"/>
                  </a:ext>
                </a:extLst>
              </p:cNvPr>
              <p:cNvSpPr txBox="1"/>
              <p:nvPr/>
            </p:nvSpPr>
            <p:spPr>
              <a:xfrm>
                <a:off x="892177" y="1836432"/>
                <a:ext cx="454461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Individual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measurement</m:t>
                      </m:r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6632A0-6F5A-44B4-998A-37E5EF13F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77" y="1836432"/>
                <a:ext cx="4544613" cy="246221"/>
              </a:xfrm>
              <a:prstGeom prst="rect">
                <a:avLst/>
              </a:prstGeom>
              <a:blipFill>
                <a:blip r:embed="rId50"/>
                <a:stretch>
                  <a:fillRect l="-134" b="-48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A76182-0882-47E1-A3A3-4DACA9F2026A}"/>
                  </a:ext>
                </a:extLst>
              </p:cNvPr>
              <p:cNvSpPr txBox="1"/>
              <p:nvPr/>
            </p:nvSpPr>
            <p:spPr>
              <a:xfrm>
                <a:off x="6425240" y="1842790"/>
                <a:ext cx="344154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ij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Individual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TS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measurement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animal</m:t>
                      </m:r>
                      <m: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en-IN" sz="16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A76182-0882-47E1-A3A3-4DACA9F20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40" y="1842790"/>
                <a:ext cx="3441547" cy="246221"/>
              </a:xfrm>
              <a:prstGeom prst="rect">
                <a:avLst/>
              </a:prstGeom>
              <a:blipFill>
                <a:blip r:embed="rId51"/>
                <a:stretch>
                  <a:fillRect l="-177" r="-17168" b="-29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AE7F52-4FA5-4074-AF06-20CC1B80C46D}"/>
                  </a:ext>
                </a:extLst>
              </p:cNvPr>
              <p:cNvSpPr txBox="1"/>
              <p:nvPr/>
            </p:nvSpPr>
            <p:spPr>
              <a:xfrm>
                <a:off x="853299" y="2600642"/>
                <a:ext cx="314065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600" dirty="0"/>
                  <a:t>:  Fixed slope for all TS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AE7F52-4FA5-4074-AF06-20CC1B80C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99" y="2600642"/>
                <a:ext cx="3140657" cy="246221"/>
              </a:xfrm>
              <a:prstGeom prst="rect">
                <a:avLst/>
              </a:prstGeom>
              <a:blipFill>
                <a:blip r:embed="rId52"/>
                <a:stretch>
                  <a:fillRect l="-3107" t="-27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98B3BD-234E-42C3-B454-FFD4756132CA}"/>
                  </a:ext>
                </a:extLst>
              </p:cNvPr>
              <p:cNvSpPr txBox="1"/>
              <p:nvPr/>
            </p:nvSpPr>
            <p:spPr>
              <a:xfrm>
                <a:off x="827175" y="2955195"/>
                <a:ext cx="418011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IN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1600" dirty="0">
                    <a:sym typeface="Wingdings" panose="05000000000000000000" pitchFamily="2" charset="2"/>
                  </a:rPr>
                  <a:t>:   Residual error term for a measurement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98B3BD-234E-42C3-B454-FFD475613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75" y="2955195"/>
                <a:ext cx="4180114" cy="246221"/>
              </a:xfrm>
              <a:prstGeom prst="rect">
                <a:avLst/>
              </a:prstGeom>
              <a:blipFill>
                <a:blip r:embed="rId53"/>
                <a:stretch>
                  <a:fillRect l="-146" t="-27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7C0F27-EAC4-4586-9920-0437945F78A6}"/>
                  </a:ext>
                </a:extLst>
              </p:cNvPr>
              <p:cNvSpPr txBox="1"/>
              <p:nvPr/>
            </p:nvSpPr>
            <p:spPr>
              <a:xfrm>
                <a:off x="6425240" y="2955195"/>
                <a:ext cx="423075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IN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IN" sz="16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IN" sz="1600" dirty="0">
                    <a:sym typeface="Wingdings" panose="05000000000000000000" pitchFamily="2" charset="2"/>
                  </a:rPr>
                  <a:t>:  Residual error term for a measurement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7C0F27-EAC4-4586-9920-0437945F7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40" y="2955195"/>
                <a:ext cx="4230751" cy="246221"/>
              </a:xfrm>
              <a:prstGeom prst="rect">
                <a:avLst/>
              </a:prstGeom>
              <a:blipFill>
                <a:blip r:embed="rId54"/>
                <a:stretch>
                  <a:fillRect t="-27500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95E2B0D-D4FC-4339-AC9D-801D50B24839}"/>
              </a:ext>
            </a:extLst>
          </p:cNvPr>
          <p:cNvGrpSpPr/>
          <p:nvPr/>
        </p:nvGrpSpPr>
        <p:grpSpPr>
          <a:xfrm>
            <a:off x="6312028" y="3813726"/>
            <a:ext cx="4343963" cy="3004879"/>
            <a:chOff x="4588607" y="2358189"/>
            <a:chExt cx="5238787" cy="4539932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9DA45FC-5623-4BFF-B55A-85ABBDD3384B}"/>
                </a:ext>
              </a:extLst>
            </p:cNvPr>
            <p:cNvSpPr/>
            <p:nvPr/>
          </p:nvSpPr>
          <p:spPr>
            <a:xfrm rot="1107503">
              <a:off x="5477140" y="3933039"/>
              <a:ext cx="3759552" cy="45719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968BD5-789E-4873-AEE9-69B0212F1ECF}"/>
                </a:ext>
              </a:extLst>
            </p:cNvPr>
            <p:cNvSpPr/>
            <p:nvPr/>
          </p:nvSpPr>
          <p:spPr>
            <a:xfrm rot="770780">
              <a:off x="5524642" y="4347416"/>
              <a:ext cx="3759552" cy="45719"/>
            </a:xfrm>
            <a:prstGeom prst="rect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DADA786-E3FF-4AAF-9C7F-513A5FB41FDD}"/>
                </a:ext>
              </a:extLst>
            </p:cNvPr>
            <p:cNvGrpSpPr/>
            <p:nvPr/>
          </p:nvGrpSpPr>
          <p:grpSpPr>
            <a:xfrm>
              <a:off x="5566610" y="2358189"/>
              <a:ext cx="4260784" cy="3276335"/>
              <a:chOff x="6096000" y="2040556"/>
              <a:chExt cx="2847474" cy="2342684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6DA45F6-5BA3-4A6E-8256-FE123432FB40}"/>
                  </a:ext>
                </a:extLst>
              </p:cNvPr>
              <p:cNvCxnSpPr/>
              <p:nvPr/>
            </p:nvCxnSpPr>
            <p:spPr>
              <a:xfrm>
                <a:off x="6096000" y="2040556"/>
                <a:ext cx="0" cy="2342684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9B8426B-18AE-4ACC-A0C7-80DC86EAC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4383240"/>
                <a:ext cx="284747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3BE866E-27DD-4043-B693-51E27C0F7E87}"/>
                </a:ext>
              </a:extLst>
            </p:cNvPr>
            <p:cNvSpPr/>
            <p:nvPr/>
          </p:nvSpPr>
          <p:spPr>
            <a:xfrm>
              <a:off x="6131693" y="364075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DC44AB3-74A6-4C43-A747-2FC5683F697A}"/>
                </a:ext>
              </a:extLst>
            </p:cNvPr>
            <p:cNvSpPr/>
            <p:nvPr/>
          </p:nvSpPr>
          <p:spPr>
            <a:xfrm>
              <a:off x="6389982" y="3977263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8DC3B84-BB8E-4F2D-B6AA-4174FAF2E92C}"/>
                </a:ext>
              </a:extLst>
            </p:cNvPr>
            <p:cNvSpPr/>
            <p:nvPr/>
          </p:nvSpPr>
          <p:spPr>
            <a:xfrm>
              <a:off x="6572446" y="364075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DE948A9-52B5-422A-B0D6-EABFD5E6BE41}"/>
                </a:ext>
              </a:extLst>
            </p:cNvPr>
            <p:cNvSpPr/>
            <p:nvPr/>
          </p:nvSpPr>
          <p:spPr>
            <a:xfrm>
              <a:off x="6337037" y="337663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0F0E5B5-1D3D-473E-9E5C-9F3A1A35C466}"/>
                </a:ext>
              </a:extLst>
            </p:cNvPr>
            <p:cNvSpPr/>
            <p:nvPr/>
          </p:nvSpPr>
          <p:spPr>
            <a:xfrm>
              <a:off x="6109245" y="3924899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9B6C4AE-C9F2-4DDA-8E24-0FCCACC46B0D}"/>
                </a:ext>
              </a:extLst>
            </p:cNvPr>
            <p:cNvSpPr/>
            <p:nvPr/>
          </p:nvSpPr>
          <p:spPr>
            <a:xfrm>
              <a:off x="6056300" y="4209042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20206EB-358E-45ED-89B3-B59E4BEF8603}"/>
                </a:ext>
              </a:extLst>
            </p:cNvPr>
            <p:cNvSpPr/>
            <p:nvPr/>
          </p:nvSpPr>
          <p:spPr>
            <a:xfrm>
              <a:off x="6343398" y="3745463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41F651-5CD4-4DAC-B1AF-55274703BAAD}"/>
                </a:ext>
              </a:extLst>
            </p:cNvPr>
            <p:cNvSpPr/>
            <p:nvPr/>
          </p:nvSpPr>
          <p:spPr>
            <a:xfrm>
              <a:off x="6678336" y="3376636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7B22D37-3F29-48B0-85DF-B6E4CC3283AB}"/>
                </a:ext>
              </a:extLst>
            </p:cNvPr>
            <p:cNvSpPr/>
            <p:nvPr/>
          </p:nvSpPr>
          <p:spPr>
            <a:xfrm>
              <a:off x="8517929" y="430352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0DB05E0-2FC3-4162-9B97-8D6C36BA2775}"/>
                </a:ext>
              </a:extLst>
            </p:cNvPr>
            <p:cNvSpPr/>
            <p:nvPr/>
          </p:nvSpPr>
          <p:spPr>
            <a:xfrm>
              <a:off x="8776218" y="4640034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D2B31E3-DC2D-4935-9157-A4E80ABDBB7D}"/>
                </a:ext>
              </a:extLst>
            </p:cNvPr>
            <p:cNvSpPr/>
            <p:nvPr/>
          </p:nvSpPr>
          <p:spPr>
            <a:xfrm>
              <a:off x="8958682" y="430352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076B2C34-2B8A-4740-9A0F-A7C475DEF00B}"/>
                </a:ext>
              </a:extLst>
            </p:cNvPr>
            <p:cNvSpPr/>
            <p:nvPr/>
          </p:nvSpPr>
          <p:spPr>
            <a:xfrm>
              <a:off x="8723273" y="403940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93C0C86-BB5C-4E7C-8CA0-252241D4756D}"/>
                </a:ext>
              </a:extLst>
            </p:cNvPr>
            <p:cNvSpPr/>
            <p:nvPr/>
          </p:nvSpPr>
          <p:spPr>
            <a:xfrm>
              <a:off x="8495481" y="4587670"/>
              <a:ext cx="105890" cy="104728"/>
            </a:xfrm>
            <a:prstGeom prst="ellipse">
              <a:avLst/>
            </a:prstGeom>
            <a:solidFill>
              <a:srgbClr val="B7D6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190F6FC-0723-4FD3-9D75-1EBEF8ECCB50}"/>
                </a:ext>
              </a:extLst>
            </p:cNvPr>
            <p:cNvSpPr/>
            <p:nvPr/>
          </p:nvSpPr>
          <p:spPr>
            <a:xfrm>
              <a:off x="8729634" y="4408234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07BE888-0606-4C47-892D-02AA3BD70772}"/>
                </a:ext>
              </a:extLst>
            </p:cNvPr>
            <p:cNvSpPr/>
            <p:nvPr/>
          </p:nvSpPr>
          <p:spPr>
            <a:xfrm>
              <a:off x="9064572" y="4039407"/>
              <a:ext cx="105890" cy="104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3F40351-CAA8-41DA-A1E1-5F1D0C787856}"/>
                </a:ext>
              </a:extLst>
            </p:cNvPr>
            <p:cNvSpPr txBox="1"/>
            <p:nvPr/>
          </p:nvSpPr>
          <p:spPr>
            <a:xfrm>
              <a:off x="6064294" y="5720375"/>
              <a:ext cx="859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WT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E0B2FB7-A986-4B25-AA72-C4EA85813459}"/>
                </a:ext>
              </a:extLst>
            </p:cNvPr>
            <p:cNvSpPr txBox="1"/>
            <p:nvPr/>
          </p:nvSpPr>
          <p:spPr>
            <a:xfrm>
              <a:off x="8373213" y="5720375"/>
              <a:ext cx="1017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Mutant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B3B6D71-E3CF-4ED1-8482-BAAF0EEBBCD7}"/>
                </a:ext>
              </a:extLst>
            </p:cNvPr>
            <p:cNvSpPr txBox="1"/>
            <p:nvPr/>
          </p:nvSpPr>
          <p:spPr>
            <a:xfrm rot="16200000">
              <a:off x="3232429" y="3881236"/>
              <a:ext cx="3109464" cy="39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Average  SMA Intensity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4C7C42C-1FBB-4788-8F25-F10CB6DD2852}"/>
                </a:ext>
              </a:extLst>
            </p:cNvPr>
            <p:cNvSpPr/>
            <p:nvPr/>
          </p:nvSpPr>
          <p:spPr>
            <a:xfrm>
              <a:off x="7354015" y="2699245"/>
              <a:ext cx="356286" cy="76255"/>
            </a:xfrm>
            <a:prstGeom prst="rect">
              <a:avLst/>
            </a:prstGeom>
            <a:solidFill>
              <a:srgbClr val="BED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FFA11CF-BE46-40B4-B7FF-C4DAD172B467}"/>
                </a:ext>
              </a:extLst>
            </p:cNvPr>
            <p:cNvSpPr txBox="1"/>
            <p:nvPr/>
          </p:nvSpPr>
          <p:spPr>
            <a:xfrm flipH="1">
              <a:off x="7710302" y="2480467"/>
              <a:ext cx="1146275" cy="433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Animal j</a:t>
              </a:r>
            </a:p>
          </p:txBody>
        </p:sp>
        <p:sp>
          <p:nvSpPr>
            <p:cNvPr id="135" name="Left Brace 134">
              <a:extLst>
                <a:ext uri="{FF2B5EF4-FFF2-40B4-BE49-F238E27FC236}">
                  <a16:creationId xmlns:a16="http://schemas.microsoft.com/office/drawing/2014/main" id="{A0EDFE84-21C1-40DE-BBB0-0E264A1795E9}"/>
                </a:ext>
              </a:extLst>
            </p:cNvPr>
            <p:cNvSpPr/>
            <p:nvPr/>
          </p:nvSpPr>
          <p:spPr>
            <a:xfrm>
              <a:off x="5375230" y="3234413"/>
              <a:ext cx="147351" cy="652991"/>
            </a:xfrm>
            <a:prstGeom prst="leftBrace">
              <a:avLst/>
            </a:prstGeom>
            <a:ln w="9525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E2F4C44-9EA1-4F11-8533-2A687F734865}"/>
                </a:ext>
              </a:extLst>
            </p:cNvPr>
            <p:cNvSpPr txBox="1"/>
            <p:nvPr/>
          </p:nvSpPr>
          <p:spPr>
            <a:xfrm flipH="1">
              <a:off x="5331478" y="6160912"/>
              <a:ext cx="1661423" cy="737209"/>
            </a:xfrm>
            <a:prstGeom prst="rect">
              <a:avLst/>
            </a:prstGeom>
            <a:noFill/>
            <a:ln w="19050">
              <a:solidFill>
                <a:srgbClr val="ED7D3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Deviation of intercept</a:t>
              </a:r>
            </a:p>
          </p:txBody>
        </p:sp>
        <p:cxnSp>
          <p:nvCxnSpPr>
            <p:cNvPr id="137" name="Connector: Curved 136">
              <a:extLst>
                <a:ext uri="{FF2B5EF4-FFF2-40B4-BE49-F238E27FC236}">
                  <a16:creationId xmlns:a16="http://schemas.microsoft.com/office/drawing/2014/main" id="{3BCCB8BA-A2B0-4618-BFD8-12F76F4FC3AD}"/>
                </a:ext>
              </a:extLst>
            </p:cNvPr>
            <p:cNvCxnSpPr>
              <a:cxnSpLocks/>
              <a:stCxn id="135" idx="1"/>
              <a:endCxn id="136" idx="3"/>
            </p:cNvCxnSpPr>
            <p:nvPr/>
          </p:nvCxnSpPr>
          <p:spPr>
            <a:xfrm rot="10800000" flipV="1">
              <a:off x="5331479" y="3560907"/>
              <a:ext cx="43752" cy="2968608"/>
            </a:xfrm>
            <a:prstGeom prst="curvedConnector3">
              <a:avLst>
                <a:gd name="adj1" fmla="val 730117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9328A4C-39A5-4E9B-8A51-F20DEF08598D}"/>
                    </a:ext>
                  </a:extLst>
                </p:cNvPr>
                <p:cNvSpPr txBox="1"/>
                <p:nvPr/>
              </p:nvSpPr>
              <p:spPr>
                <a:xfrm>
                  <a:off x="5110018" y="2749560"/>
                  <a:ext cx="327913" cy="3139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29328A4C-39A5-4E9B-8A51-F20DEF085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018" y="2749560"/>
                  <a:ext cx="327913" cy="313980"/>
                </a:xfrm>
                <a:prstGeom prst="rect">
                  <a:avLst/>
                </a:prstGeom>
                <a:blipFill>
                  <a:blip r:embed="rId55"/>
                  <a:stretch>
                    <a:fillRect l="-6667" r="-35556" b="-10294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FBC7832E-FB2B-46F1-A783-C8F2E252B214}"/>
                    </a:ext>
                  </a:extLst>
                </p:cNvPr>
                <p:cNvSpPr txBox="1"/>
                <p:nvPr/>
              </p:nvSpPr>
              <p:spPr>
                <a:xfrm>
                  <a:off x="7382087" y="3484452"/>
                  <a:ext cx="342906" cy="317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FBC7832E-FB2B-46F1-A783-C8F2E252B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087" y="3484452"/>
                  <a:ext cx="342906" cy="317270"/>
                </a:xfrm>
                <a:prstGeom prst="rect">
                  <a:avLst/>
                </a:prstGeom>
                <a:blipFill>
                  <a:blip r:embed="rId56"/>
                  <a:stretch>
                    <a:fillRect l="-6818" r="-38636" b="-8378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3CDCD09-8B55-460A-A5FA-4576326E676F}"/>
                    </a:ext>
                  </a:extLst>
                </p:cNvPr>
                <p:cNvSpPr txBox="1"/>
                <p:nvPr/>
              </p:nvSpPr>
              <p:spPr>
                <a:xfrm>
                  <a:off x="7262615" y="4364840"/>
                  <a:ext cx="3429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3CDCD09-8B55-460A-A5FA-4576326E6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615" y="4364840"/>
                  <a:ext cx="342905" cy="369332"/>
                </a:xfrm>
                <a:prstGeom prst="rect">
                  <a:avLst/>
                </a:prstGeom>
                <a:blipFill>
                  <a:blip r:embed="rId57"/>
                  <a:stretch>
                    <a:fillRect l="-6977" r="-67442" b="-6046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5F1BAD2-3E1A-4E92-A451-7C7A3AB47248}"/>
                    </a:ext>
                  </a:extLst>
                </p:cNvPr>
                <p:cNvSpPr txBox="1"/>
                <p:nvPr/>
              </p:nvSpPr>
              <p:spPr>
                <a:xfrm>
                  <a:off x="5548555" y="3949463"/>
                  <a:ext cx="34290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IN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5F1BAD2-3E1A-4E92-A451-7C7A3AB47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555" y="3949463"/>
                  <a:ext cx="342906" cy="369332"/>
                </a:xfrm>
                <a:prstGeom prst="rect">
                  <a:avLst/>
                </a:prstGeom>
                <a:blipFill>
                  <a:blip r:embed="rId58"/>
                  <a:stretch>
                    <a:fillRect l="-6977" r="-67442" b="-6046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9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651438D-1AD3-411D-B2F5-0165A9B5D4FA}"/>
              </a:ext>
            </a:extLst>
          </p:cNvPr>
          <p:cNvSpPr txBox="1">
            <a:spLocks/>
          </p:cNvSpPr>
          <p:nvPr/>
        </p:nvSpPr>
        <p:spPr>
          <a:xfrm>
            <a:off x="3061836" y="133769"/>
            <a:ext cx="5618375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dirty="0">
                <a:latin typeface="+mn-lt"/>
              </a:rPr>
              <a:t>Linear Mixed Effect Model: Types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83F429-6158-4D91-9A35-252A89B6D170}"/>
                  </a:ext>
                </a:extLst>
              </p14:cNvPr>
              <p14:cNvContentPartPr/>
              <p14:nvPr/>
            </p14:nvContentPartPr>
            <p14:xfrm>
              <a:off x="1894873" y="150805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83F429-6158-4D91-9A35-252A89B6D1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1873" y="1445411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55CFF26-638D-422C-96A2-48E5B8E6523B}"/>
              </a:ext>
            </a:extLst>
          </p:cNvPr>
          <p:cNvGrpSpPr/>
          <p:nvPr/>
        </p:nvGrpSpPr>
        <p:grpSpPr>
          <a:xfrm>
            <a:off x="198913" y="2017102"/>
            <a:ext cx="11797257" cy="2799047"/>
            <a:chOff x="181103" y="2017102"/>
            <a:chExt cx="11797257" cy="2799047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37F8DFAD-F52E-429E-B2DD-8E2AC1B9AB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80" t="1627" r="3351" b="52222"/>
            <a:stretch/>
          </p:blipFill>
          <p:spPr bwMode="auto">
            <a:xfrm>
              <a:off x="181103" y="2026845"/>
              <a:ext cx="3637524" cy="249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2F537A69-9AAA-4DB3-ABC2-5062EAD4F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5" t="51271" r="51943" b="2268"/>
            <a:stretch/>
          </p:blipFill>
          <p:spPr bwMode="auto">
            <a:xfrm>
              <a:off x="7870884" y="2017102"/>
              <a:ext cx="4107476" cy="2799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FE11A870-622E-4101-BA27-7F5CF70FA5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1" t="51272" r="2867" b="2267"/>
            <a:stretch/>
          </p:blipFill>
          <p:spPr bwMode="auto">
            <a:xfrm>
              <a:off x="3881849" y="2081468"/>
              <a:ext cx="3942731" cy="2686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F5FCBC-0FFD-4BD8-8EA7-ADC926E10215}"/>
                    </a:ext>
                  </a:extLst>
                </p14:cNvPr>
                <p14:cNvContentPartPr/>
                <p14:nvPr/>
              </p14:nvContentPartPr>
              <p14:xfrm>
                <a:off x="1542624" y="2153082"/>
                <a:ext cx="1266840" cy="16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F5FCBC-0FFD-4BD8-8EA7-ADC926E102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9624" y="2090082"/>
                  <a:ext cx="1392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FF5572-CC4D-45C5-8C08-82B3250C2AED}"/>
                    </a:ext>
                  </a:extLst>
                </p14:cNvPr>
                <p14:cNvContentPartPr/>
                <p14:nvPr/>
              </p14:nvContentPartPr>
              <p14:xfrm>
                <a:off x="5344224" y="2162082"/>
                <a:ext cx="1466280" cy="12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FF5572-CC4D-45C5-8C08-82B3250C2A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81224" y="2099082"/>
                  <a:ext cx="1591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A857EE-CDEC-4D49-9098-023F5380A28B}"/>
                    </a:ext>
                  </a:extLst>
                </p14:cNvPr>
                <p14:cNvContentPartPr/>
                <p14:nvPr/>
              </p14:nvContentPartPr>
              <p14:xfrm>
                <a:off x="9368304" y="2105922"/>
                <a:ext cx="1278720" cy="181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A857EE-CDEC-4D49-9098-023F5380A2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05304" y="2042922"/>
                  <a:ext cx="1404360" cy="30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9ABE8D8-74D8-45C1-AB8E-599B84E3E387}"/>
              </a:ext>
            </a:extLst>
          </p:cNvPr>
          <p:cNvSpPr txBox="1"/>
          <p:nvPr/>
        </p:nvSpPr>
        <p:spPr>
          <a:xfrm>
            <a:off x="2657399" y="862106"/>
            <a:ext cx="651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(Depending on the slopes and intercepts at the “</a:t>
            </a:r>
            <a:r>
              <a:rPr lang="en-IN" b="1" dirty="0"/>
              <a:t>Animals</a:t>
            </a:r>
            <a:r>
              <a:rPr lang="en-IN" dirty="0"/>
              <a:t>” level)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62EBBA-2D84-4F73-A8CF-AD6DCDA75B95}"/>
              </a:ext>
            </a:extLst>
          </p:cNvPr>
          <p:cNvSpPr txBox="1"/>
          <p:nvPr/>
        </p:nvSpPr>
        <p:spPr>
          <a:xfrm>
            <a:off x="4455228" y="4852296"/>
            <a:ext cx="33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Baseline of each animal: Varies</a:t>
            </a:r>
          </a:p>
          <a:p>
            <a:r>
              <a:rPr lang="en-IN" dirty="0"/>
              <a:t>Effect of Condition: Varies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6E16C-5BF9-4AC9-AC4E-9A1560595E3D}"/>
              </a:ext>
            </a:extLst>
          </p:cNvPr>
          <p:cNvSpPr txBox="1"/>
          <p:nvPr/>
        </p:nvSpPr>
        <p:spPr>
          <a:xfrm>
            <a:off x="506374" y="4856775"/>
            <a:ext cx="33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Baseline of each animal: Varies</a:t>
            </a:r>
          </a:p>
          <a:p>
            <a:r>
              <a:rPr lang="en-IN" dirty="0"/>
              <a:t>Effect of Condition: Fixed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1B5927-AE12-4334-A9E3-C6D9963FADDE}"/>
              </a:ext>
            </a:extLst>
          </p:cNvPr>
          <p:cNvSpPr txBox="1"/>
          <p:nvPr/>
        </p:nvSpPr>
        <p:spPr>
          <a:xfrm>
            <a:off x="8385528" y="4840898"/>
            <a:ext cx="33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Baseline of each animal: Fixed</a:t>
            </a:r>
          </a:p>
          <a:p>
            <a:r>
              <a:rPr lang="en-IN" dirty="0"/>
              <a:t>Effect of Condition: Varies</a:t>
            </a:r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28E2CD0E-3C5D-4693-AAFA-8FFB52011A24}"/>
              </a:ext>
            </a:extLst>
          </p:cNvPr>
          <p:cNvSpPr/>
          <p:nvPr/>
        </p:nvSpPr>
        <p:spPr>
          <a:xfrm>
            <a:off x="8512669" y="1897364"/>
            <a:ext cx="3224635" cy="2825451"/>
          </a:xfrm>
          <a:prstGeom prst="mathMultiply">
            <a:avLst>
              <a:gd name="adj1" fmla="val 9402"/>
            </a:avLst>
          </a:prstGeom>
          <a:solidFill>
            <a:srgbClr val="FF5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99B233-A83A-4473-98F6-204E3E5CD3EC}"/>
                  </a:ext>
                </a:extLst>
              </p14:cNvPr>
              <p14:cNvContentPartPr/>
              <p14:nvPr/>
            </p14:nvContentPartPr>
            <p14:xfrm>
              <a:off x="252553" y="2328491"/>
              <a:ext cx="77760" cy="15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99B233-A83A-4473-98F6-204E3E5CD3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9913" y="2265851"/>
                <a:ext cx="2034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885281-4D16-4D2A-A7F4-45AFB8B6B1C6}"/>
                  </a:ext>
                </a:extLst>
              </p14:cNvPr>
              <p14:cNvContentPartPr/>
              <p14:nvPr/>
            </p14:nvContentPartPr>
            <p14:xfrm>
              <a:off x="167953" y="2552411"/>
              <a:ext cx="151920" cy="19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885281-4D16-4D2A-A7F4-45AFB8B6B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953" y="2489771"/>
                <a:ext cx="2775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4BCEBD-E00F-47BF-B535-D82CDAF204D3}"/>
                  </a:ext>
                </a:extLst>
              </p14:cNvPr>
              <p14:cNvContentPartPr/>
              <p14:nvPr/>
            </p14:nvContentPartPr>
            <p14:xfrm>
              <a:off x="198913" y="2967131"/>
              <a:ext cx="113040" cy="12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4BCEBD-E00F-47BF-B535-D82CDAF204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6273" y="2904131"/>
                <a:ext cx="2386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D72B15-B8AE-4FBC-A60A-24DFFBA89B34}"/>
                  </a:ext>
                </a:extLst>
              </p14:cNvPr>
              <p14:cNvContentPartPr/>
              <p14:nvPr/>
            </p14:nvContentPartPr>
            <p14:xfrm>
              <a:off x="3931033" y="2196011"/>
              <a:ext cx="109800" cy="135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D72B15-B8AE-4FBC-A60A-24DFFBA89B3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68393" y="2133371"/>
                <a:ext cx="2354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F2649E-7B7A-430C-BFEB-85725081CD22}"/>
                  </a:ext>
                </a:extLst>
              </p14:cNvPr>
              <p14:cNvContentPartPr/>
              <p14:nvPr/>
            </p14:nvContentPartPr>
            <p14:xfrm>
              <a:off x="3346393" y="3902051"/>
              <a:ext cx="66600" cy="14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F2649E-7B7A-430C-BFEB-85725081CD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3393" y="3839051"/>
                <a:ext cx="1922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C4CF31-ED5A-4CA4-9F01-14668A308277}"/>
                  </a:ext>
                </a:extLst>
              </p14:cNvPr>
              <p14:cNvContentPartPr/>
              <p14:nvPr/>
            </p14:nvContentPartPr>
            <p14:xfrm>
              <a:off x="4005553" y="2858411"/>
              <a:ext cx="63720" cy="86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C4CF31-ED5A-4CA4-9F01-14668A3082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42913" y="2795411"/>
                <a:ext cx="1893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F266F7-C6EC-478C-A3C1-FC21A721C25F}"/>
                  </a:ext>
                </a:extLst>
              </p14:cNvPr>
              <p14:cNvContentPartPr/>
              <p14:nvPr/>
            </p14:nvContentPartPr>
            <p14:xfrm>
              <a:off x="3940033" y="3438731"/>
              <a:ext cx="123120" cy="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F266F7-C6EC-478C-A3C1-FC21A721C25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77393" y="3376091"/>
                <a:ext cx="2487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D2469DF-6A61-4EE0-BD9B-7C7E77DBDDCF}"/>
                  </a:ext>
                </a:extLst>
              </p14:cNvPr>
              <p14:cNvContentPartPr/>
              <p14:nvPr/>
            </p14:nvContentPartPr>
            <p14:xfrm>
              <a:off x="7428793" y="3365291"/>
              <a:ext cx="179640" cy="58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D2469DF-6A61-4EE0-BD9B-7C7E77DBDD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66153" y="3302651"/>
                <a:ext cx="30528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FF1C20-A983-4D8E-BA3D-A69ADE233B8A}"/>
                  </a:ext>
                </a:extLst>
              </p14:cNvPr>
              <p14:cNvContentPartPr/>
              <p14:nvPr/>
            </p14:nvContentPartPr>
            <p14:xfrm>
              <a:off x="6823633" y="4130291"/>
              <a:ext cx="29520" cy="131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FF1C20-A983-4D8E-BA3D-A69ADE233B8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60993" y="4067651"/>
                <a:ext cx="1551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5A751F-8FF8-4414-BC46-1E731430C6C5}"/>
                  </a:ext>
                </a:extLst>
              </p14:cNvPr>
              <p14:cNvContentPartPr/>
              <p14:nvPr/>
            </p14:nvContentPartPr>
            <p14:xfrm>
              <a:off x="8049793" y="3138851"/>
              <a:ext cx="19800" cy="56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5A751F-8FF8-4414-BC46-1E731430C6C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86793" y="3075851"/>
                <a:ext cx="145440" cy="18216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3941DD9-E741-432C-8CFF-4375332BFED9}"/>
              </a:ext>
            </a:extLst>
          </p:cNvPr>
          <p:cNvSpPr txBox="1"/>
          <p:nvPr/>
        </p:nvSpPr>
        <p:spPr>
          <a:xfrm flipH="1">
            <a:off x="4747127" y="1359373"/>
            <a:ext cx="167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Regression Lines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D191C5-C81C-4240-AAF5-73041AEACD8B}"/>
              </a:ext>
            </a:extLst>
          </p:cNvPr>
          <p:cNvGrpSpPr/>
          <p:nvPr/>
        </p:nvGrpSpPr>
        <p:grpSpPr>
          <a:xfrm>
            <a:off x="3541593" y="1750263"/>
            <a:ext cx="4423469" cy="326579"/>
            <a:chOff x="4098942" y="1758684"/>
            <a:chExt cx="4423469" cy="32657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905B61-3936-4FA3-B89E-B57DB4C719A1}"/>
                </a:ext>
              </a:extLst>
            </p:cNvPr>
            <p:cNvSpPr/>
            <p:nvPr/>
          </p:nvSpPr>
          <p:spPr>
            <a:xfrm>
              <a:off x="4098942" y="1885557"/>
              <a:ext cx="356286" cy="76255"/>
            </a:xfrm>
            <a:prstGeom prst="rect">
              <a:avLst/>
            </a:prstGeom>
            <a:solidFill>
              <a:srgbClr val="FDC1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7D3E30-BF51-4783-AB72-D7363726A6B4}"/>
                </a:ext>
              </a:extLst>
            </p:cNvPr>
            <p:cNvSpPr/>
            <p:nvPr/>
          </p:nvSpPr>
          <p:spPr>
            <a:xfrm>
              <a:off x="5586434" y="1884442"/>
              <a:ext cx="356286" cy="76255"/>
            </a:xfrm>
            <a:prstGeom prst="rect">
              <a:avLst/>
            </a:prstGeom>
            <a:solidFill>
              <a:srgbClr val="BED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06DC88-10B3-45F7-AAC1-79093DD690F9}"/>
                </a:ext>
              </a:extLst>
            </p:cNvPr>
            <p:cNvSpPr/>
            <p:nvPr/>
          </p:nvSpPr>
          <p:spPr>
            <a:xfrm>
              <a:off x="7259361" y="1891050"/>
              <a:ext cx="356286" cy="76255"/>
            </a:xfrm>
            <a:prstGeom prst="rect">
              <a:avLst/>
            </a:prstGeom>
            <a:solidFill>
              <a:srgbClr val="BFB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6C2E47-F354-4BCC-8FC1-89F5B642092D}"/>
                </a:ext>
              </a:extLst>
            </p:cNvPr>
            <p:cNvSpPr txBox="1"/>
            <p:nvPr/>
          </p:nvSpPr>
          <p:spPr>
            <a:xfrm flipH="1">
              <a:off x="6032591" y="1776221"/>
              <a:ext cx="88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Animal 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19168C-0590-4637-A9D0-004C6C4A8676}"/>
                </a:ext>
              </a:extLst>
            </p:cNvPr>
            <p:cNvSpPr txBox="1"/>
            <p:nvPr/>
          </p:nvSpPr>
          <p:spPr>
            <a:xfrm flipH="1">
              <a:off x="7639348" y="1777486"/>
              <a:ext cx="88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Animal 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DC092D-B553-4142-BBFD-9F870B1C8E64}"/>
                </a:ext>
              </a:extLst>
            </p:cNvPr>
            <p:cNvSpPr txBox="1"/>
            <p:nvPr/>
          </p:nvSpPr>
          <p:spPr>
            <a:xfrm flipH="1">
              <a:off x="4501532" y="1758684"/>
              <a:ext cx="88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Animal 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14FED2C-08A1-42AB-83E0-F51EFE99395C}"/>
                  </a:ext>
                </a:extLst>
              </p14:cNvPr>
              <p14:cNvContentPartPr/>
              <p14:nvPr/>
            </p14:nvContentPartPr>
            <p14:xfrm>
              <a:off x="10887765" y="4178403"/>
              <a:ext cx="179640" cy="97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14FED2C-08A1-42AB-83E0-F51EFE99395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24765" y="4115403"/>
                <a:ext cx="3052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91531D-69B8-41F9-9F8B-2A944569B138}"/>
                  </a:ext>
                </a:extLst>
              </p14:cNvPr>
              <p14:cNvContentPartPr/>
              <p14:nvPr/>
            </p14:nvContentPartPr>
            <p14:xfrm>
              <a:off x="11237325" y="3711843"/>
              <a:ext cx="108360" cy="180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91531D-69B8-41F9-9F8B-2A944569B13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174325" y="3648843"/>
                <a:ext cx="2340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1208FFB-7AD9-42E4-9203-4716F6F5CD35}"/>
                  </a:ext>
                </a:extLst>
              </p14:cNvPr>
              <p14:cNvContentPartPr/>
              <p14:nvPr/>
            </p14:nvContentPartPr>
            <p14:xfrm>
              <a:off x="11260005" y="2949003"/>
              <a:ext cx="173520" cy="295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1208FFB-7AD9-42E4-9203-4716F6F5CD3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197005" y="2886363"/>
                <a:ext cx="299160" cy="4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1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625B-D108-4E83-80FA-F21C6607CF8D}"/>
              </a:ext>
            </a:extLst>
          </p:cNvPr>
          <p:cNvSpPr txBox="1">
            <a:spLocks/>
          </p:cNvSpPr>
          <p:nvPr/>
        </p:nvSpPr>
        <p:spPr>
          <a:xfrm>
            <a:off x="3074933" y="162206"/>
            <a:ext cx="6042134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+mn-lt"/>
              </a:rPr>
              <a:t>Building a Linear Mixed Effects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A9CFE0-3093-4C9B-BA57-3F5D261C804F}"/>
              </a:ext>
            </a:extLst>
          </p:cNvPr>
          <p:cNvGrpSpPr/>
          <p:nvPr/>
        </p:nvGrpSpPr>
        <p:grpSpPr>
          <a:xfrm>
            <a:off x="1269116" y="1215832"/>
            <a:ext cx="4665915" cy="792480"/>
            <a:chOff x="1260407" y="1215832"/>
            <a:chExt cx="4665915" cy="7924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3BBD22-2167-446B-A314-8BF595FFA361}"/>
                </a:ext>
              </a:extLst>
            </p:cNvPr>
            <p:cNvSpPr/>
            <p:nvPr/>
          </p:nvSpPr>
          <p:spPr>
            <a:xfrm>
              <a:off x="1260407" y="1215832"/>
              <a:ext cx="4649836" cy="7924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5B2218-4DE7-43E5-B45F-CC236E93FD65}"/>
                </a:ext>
              </a:extLst>
            </p:cNvPr>
            <p:cNvSpPr txBox="1"/>
            <p:nvPr/>
          </p:nvSpPr>
          <p:spPr>
            <a:xfrm>
              <a:off x="1376318" y="1401675"/>
              <a:ext cx="45500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1. Build a null or Random Effects model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BEDCE-AC20-4E4C-B86B-E96F1EFF9622}"/>
              </a:ext>
            </a:extLst>
          </p:cNvPr>
          <p:cNvGrpSpPr/>
          <p:nvPr/>
        </p:nvGrpSpPr>
        <p:grpSpPr>
          <a:xfrm>
            <a:off x="1269116" y="2595862"/>
            <a:ext cx="4649836" cy="792480"/>
            <a:chOff x="1260407" y="2595862"/>
            <a:chExt cx="4649836" cy="79248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FBB731-CEFF-43E5-B273-BC240ABA1057}"/>
                </a:ext>
              </a:extLst>
            </p:cNvPr>
            <p:cNvSpPr/>
            <p:nvPr/>
          </p:nvSpPr>
          <p:spPr>
            <a:xfrm>
              <a:off x="1260407" y="2595862"/>
              <a:ext cx="4649836" cy="7924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573889-A620-4CBA-9F51-D76E568CCDAB}"/>
                </a:ext>
              </a:extLst>
            </p:cNvPr>
            <p:cNvSpPr txBox="1"/>
            <p:nvPr/>
          </p:nvSpPr>
          <p:spPr>
            <a:xfrm>
              <a:off x="1310323" y="2646923"/>
              <a:ext cx="45500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2. Build a random intercepts &amp; fixed slopes model  with predictor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F9749C-E7EB-43AC-8CAF-648D26B0E9F2}"/>
              </a:ext>
            </a:extLst>
          </p:cNvPr>
          <p:cNvGrpSpPr/>
          <p:nvPr/>
        </p:nvGrpSpPr>
        <p:grpSpPr>
          <a:xfrm>
            <a:off x="1270090" y="4104147"/>
            <a:ext cx="4649836" cy="808269"/>
            <a:chOff x="1252672" y="4104147"/>
            <a:chExt cx="4649836" cy="80826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E63CE6-D5F3-41C0-A211-A4ECA9B75FE1}"/>
                </a:ext>
              </a:extLst>
            </p:cNvPr>
            <p:cNvSpPr/>
            <p:nvPr/>
          </p:nvSpPr>
          <p:spPr>
            <a:xfrm>
              <a:off x="1252672" y="4104147"/>
              <a:ext cx="4649836" cy="7924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C21CA0-1002-429F-9492-50FC1C97D097}"/>
                </a:ext>
              </a:extLst>
            </p:cNvPr>
            <p:cNvSpPr txBox="1"/>
            <p:nvPr/>
          </p:nvSpPr>
          <p:spPr>
            <a:xfrm>
              <a:off x="1310323" y="4204530"/>
              <a:ext cx="45500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3. Build a random intercepts &amp; random slopes model  with predictor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3B311C-211A-4E73-9CB7-4BE4335213B4}"/>
              </a:ext>
            </a:extLst>
          </p:cNvPr>
          <p:cNvGrpSpPr/>
          <p:nvPr/>
        </p:nvGrpSpPr>
        <p:grpSpPr>
          <a:xfrm>
            <a:off x="6727197" y="1258128"/>
            <a:ext cx="5066099" cy="707887"/>
            <a:chOff x="5919523" y="1919672"/>
            <a:chExt cx="5214313" cy="7924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3206F9-68FB-40DF-BD9E-E41FECE75BF5}"/>
                </a:ext>
              </a:extLst>
            </p:cNvPr>
            <p:cNvSpPr/>
            <p:nvPr/>
          </p:nvSpPr>
          <p:spPr>
            <a:xfrm>
              <a:off x="5919523" y="1919672"/>
              <a:ext cx="4649836" cy="792480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40910B-4D55-4901-B7C8-EAE49354B4CE}"/>
                </a:ext>
              </a:extLst>
            </p:cNvPr>
            <p:cNvSpPr txBox="1"/>
            <p:nvPr/>
          </p:nvSpPr>
          <p:spPr>
            <a:xfrm>
              <a:off x="6172195" y="2085108"/>
              <a:ext cx="4961641" cy="447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Find Intra-animal correlation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1ACB49-1E46-4969-8E8A-CF4C1259ADF9}"/>
              </a:ext>
            </a:extLst>
          </p:cNvPr>
          <p:cNvGrpSpPr/>
          <p:nvPr/>
        </p:nvGrpSpPr>
        <p:grpSpPr>
          <a:xfrm>
            <a:off x="6727196" y="2595862"/>
            <a:ext cx="4649837" cy="682885"/>
            <a:chOff x="5929600" y="3359064"/>
            <a:chExt cx="4649836" cy="79841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D4130A-2CB4-4BBD-921D-CE34B711CF8E}"/>
                </a:ext>
              </a:extLst>
            </p:cNvPr>
            <p:cNvSpPr/>
            <p:nvPr/>
          </p:nvSpPr>
          <p:spPr>
            <a:xfrm>
              <a:off x="5929600" y="3365003"/>
              <a:ext cx="4649836" cy="792480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B0F0BA-7511-4C34-830C-D07064C04717}"/>
                </a:ext>
              </a:extLst>
            </p:cNvPr>
            <p:cNvSpPr txBox="1"/>
            <p:nvPr/>
          </p:nvSpPr>
          <p:spPr>
            <a:xfrm>
              <a:off x="6141732" y="3359064"/>
              <a:ext cx="42255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Compare explained variance to the base model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43346F-B70C-49F1-9301-F534282D3D0F}"/>
              </a:ext>
            </a:extLst>
          </p:cNvPr>
          <p:cNvGrpSpPr/>
          <p:nvPr/>
        </p:nvGrpSpPr>
        <p:grpSpPr>
          <a:xfrm>
            <a:off x="6727196" y="4104147"/>
            <a:ext cx="5066099" cy="677805"/>
            <a:chOff x="5926322" y="4875498"/>
            <a:chExt cx="5066099" cy="7924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DA4123-ED52-486D-9F08-91106E63BB01}"/>
                </a:ext>
              </a:extLst>
            </p:cNvPr>
            <p:cNvSpPr/>
            <p:nvPr/>
          </p:nvSpPr>
          <p:spPr>
            <a:xfrm>
              <a:off x="5926322" y="4875498"/>
              <a:ext cx="4649836" cy="792480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8E778A-F6E9-4698-B0D9-85F2CBE2471C}"/>
                </a:ext>
              </a:extLst>
            </p:cNvPr>
            <p:cNvSpPr txBox="1"/>
            <p:nvPr/>
          </p:nvSpPr>
          <p:spPr>
            <a:xfrm>
              <a:off x="6106191" y="4912416"/>
              <a:ext cx="4886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Check whether slope variation between animals is significant.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94CBAA-4AAB-45C4-A051-898402103E2A}"/>
              </a:ext>
            </a:extLst>
          </p:cNvPr>
          <p:cNvGrpSpPr/>
          <p:nvPr/>
        </p:nvGrpSpPr>
        <p:grpSpPr>
          <a:xfrm>
            <a:off x="1276349" y="5612099"/>
            <a:ext cx="4658682" cy="792480"/>
            <a:chOff x="1250222" y="5612099"/>
            <a:chExt cx="4658682" cy="7924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4C5F95-6DD4-4412-ACAF-3BE33EFDAAFC}"/>
                </a:ext>
              </a:extLst>
            </p:cNvPr>
            <p:cNvSpPr/>
            <p:nvPr/>
          </p:nvSpPr>
          <p:spPr>
            <a:xfrm>
              <a:off x="1250222" y="5612099"/>
              <a:ext cx="4649836" cy="7924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BEA34E-D782-44AB-9794-08E22F4D58D2}"/>
                </a:ext>
              </a:extLst>
            </p:cNvPr>
            <p:cNvSpPr txBox="1"/>
            <p:nvPr/>
          </p:nvSpPr>
          <p:spPr>
            <a:xfrm>
              <a:off x="1358900" y="5808284"/>
              <a:ext cx="45500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4. Decide the final model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3971A8-0900-44C9-96EB-58CBE2BE54FE}"/>
              </a:ext>
            </a:extLst>
          </p:cNvPr>
          <p:cNvSpPr txBox="1"/>
          <p:nvPr/>
        </p:nvSpPr>
        <p:spPr>
          <a:xfrm>
            <a:off x="7582046" y="5253409"/>
            <a:ext cx="214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highlight>
                  <a:srgbClr val="FBE5D6"/>
                </a:highlight>
              </a:rPr>
              <a:t>R packages  </a:t>
            </a:r>
          </a:p>
          <a:p>
            <a:pPr algn="ctr"/>
            <a:r>
              <a:rPr lang="en-IN" sz="2000" dirty="0">
                <a:highlight>
                  <a:srgbClr val="E2F0D9"/>
                </a:highlight>
              </a:rPr>
              <a:t>lme4, </a:t>
            </a:r>
            <a:r>
              <a:rPr lang="en-IN" sz="2000" dirty="0" err="1">
                <a:highlight>
                  <a:srgbClr val="E2F0D9"/>
                </a:highlight>
              </a:rPr>
              <a:t>lmerTest</a:t>
            </a:r>
            <a:r>
              <a:rPr lang="en-IN" sz="2000" dirty="0"/>
              <a:t>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B6F9AA-8C15-4B2E-A580-2DED15B3EEDE}"/>
              </a:ext>
            </a:extLst>
          </p:cNvPr>
          <p:cNvSpPr/>
          <p:nvPr/>
        </p:nvSpPr>
        <p:spPr>
          <a:xfrm>
            <a:off x="6164442" y="1559496"/>
            <a:ext cx="294640" cy="105150"/>
          </a:xfrm>
          <a:prstGeom prst="rightArrow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D2E004A-5C97-449E-8EF2-74BEDE942A18}"/>
              </a:ext>
            </a:extLst>
          </p:cNvPr>
          <p:cNvSpPr/>
          <p:nvPr/>
        </p:nvSpPr>
        <p:spPr>
          <a:xfrm>
            <a:off x="6189142" y="2876040"/>
            <a:ext cx="294640" cy="105150"/>
          </a:xfrm>
          <a:prstGeom prst="rightArrow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965C7C2-62EC-4219-BCCF-1F2FE86775F6}"/>
              </a:ext>
            </a:extLst>
          </p:cNvPr>
          <p:cNvSpPr/>
          <p:nvPr/>
        </p:nvSpPr>
        <p:spPr>
          <a:xfrm>
            <a:off x="6189142" y="4333299"/>
            <a:ext cx="294640" cy="105150"/>
          </a:xfrm>
          <a:prstGeom prst="rightArrow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447C04-0170-4D14-B0E4-89F0ED6EC7E2}"/>
              </a:ext>
            </a:extLst>
          </p:cNvPr>
          <p:cNvGrpSpPr/>
          <p:nvPr/>
        </p:nvGrpSpPr>
        <p:grpSpPr>
          <a:xfrm>
            <a:off x="3312787" y="2135129"/>
            <a:ext cx="105150" cy="3227128"/>
            <a:chOff x="3150227" y="2135129"/>
            <a:chExt cx="105150" cy="3227128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49BBA5D-FEFC-4697-84F2-05DFDFDF3CC2}"/>
                </a:ext>
              </a:extLst>
            </p:cNvPr>
            <p:cNvSpPr/>
            <p:nvPr/>
          </p:nvSpPr>
          <p:spPr>
            <a:xfrm rot="5400000">
              <a:off x="3055482" y="2229874"/>
              <a:ext cx="294640" cy="105150"/>
            </a:xfrm>
            <a:prstGeom prst="rightArrow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B9C35A8F-40EA-4D69-95F5-C847D36E8CE6}"/>
                </a:ext>
              </a:extLst>
            </p:cNvPr>
            <p:cNvSpPr/>
            <p:nvPr/>
          </p:nvSpPr>
          <p:spPr>
            <a:xfrm rot="5400000">
              <a:off x="3055482" y="3616963"/>
              <a:ext cx="294640" cy="105150"/>
            </a:xfrm>
            <a:prstGeom prst="rightArrow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8B2CDD78-99DC-474C-9A61-D492ECA1D4D9}"/>
                </a:ext>
              </a:extLst>
            </p:cNvPr>
            <p:cNvSpPr/>
            <p:nvPr/>
          </p:nvSpPr>
          <p:spPr>
            <a:xfrm rot="5400000">
              <a:off x="3055482" y="5162362"/>
              <a:ext cx="294640" cy="105150"/>
            </a:xfrm>
            <a:prstGeom prst="rightArrow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966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B2218-4DE7-43E5-B45F-CC236E93FD65}"/>
              </a:ext>
            </a:extLst>
          </p:cNvPr>
          <p:cNvSpPr txBox="1"/>
          <p:nvPr/>
        </p:nvSpPr>
        <p:spPr>
          <a:xfrm>
            <a:off x="5929929" y="1777568"/>
            <a:ext cx="3838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Predictor</a:t>
            </a:r>
            <a:r>
              <a:rPr lang="en-IN" sz="2000" dirty="0"/>
              <a:t> (WT/Mutant) information </a:t>
            </a:r>
          </a:p>
          <a:p>
            <a:r>
              <a:rPr lang="en-IN" sz="2000" dirty="0"/>
              <a:t>is </a:t>
            </a:r>
            <a:r>
              <a:rPr lang="en-IN" sz="2000" b="1" dirty="0"/>
              <a:t>not included</a:t>
            </a:r>
            <a:r>
              <a:rPr lang="en-IN" sz="2000" dirty="0"/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BEF551-274D-438D-8119-B7C281EB399B}"/>
              </a:ext>
            </a:extLst>
          </p:cNvPr>
          <p:cNvGrpSpPr/>
          <p:nvPr/>
        </p:nvGrpSpPr>
        <p:grpSpPr>
          <a:xfrm>
            <a:off x="-913315" y="4188548"/>
            <a:ext cx="6570483" cy="2842172"/>
            <a:chOff x="-913316" y="1859805"/>
            <a:chExt cx="6570483" cy="28421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D61A47-4289-429D-8D5B-9FDB62C9E1C5}"/>
                </a:ext>
              </a:extLst>
            </p:cNvPr>
            <p:cNvSpPr/>
            <p:nvPr/>
          </p:nvSpPr>
          <p:spPr>
            <a:xfrm>
              <a:off x="0" y="1859805"/>
              <a:ext cx="5393306" cy="28421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EDADC1E-B6BF-4BC6-B364-B872F07B82A9}"/>
                    </a:ext>
                  </a:extLst>
                </p:cNvPr>
                <p:cNvSpPr txBox="1"/>
                <p:nvPr/>
              </p:nvSpPr>
              <p:spPr>
                <a:xfrm>
                  <a:off x="-913316" y="2693835"/>
                  <a:ext cx="657048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𝑰𝒏𝒕𝒆𝒏𝒔𝒊𝒕𝒚</m:t>
                        </m:r>
                        <m:r>
                          <a:rPr lang="en-IN" sz="2000" b="1" i="1" baseline="-25000" smtClean="0">
                            <a:latin typeface="Cambria Math" panose="02040503050406030204" pitchFamily="18" charset="0"/>
                          </a:rPr>
                          <m:t>𝒊𝒋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IN" sz="20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sz="20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𝒆𝒊𝒋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20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EDADC1E-B6BF-4BC6-B364-B872F07B8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13316" y="2693835"/>
                  <a:ext cx="6570483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34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C8646C-A213-4C12-8D6B-AD43ABABD147}"/>
                    </a:ext>
                  </a:extLst>
                </p:cNvPr>
                <p:cNvSpPr txBox="1"/>
                <p:nvPr/>
              </p:nvSpPr>
              <p:spPr>
                <a:xfrm>
                  <a:off x="68654" y="3511828"/>
                  <a:ext cx="4598061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IN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IN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IN" dirty="0"/>
                    <a:t> = Fixed intercept + </a:t>
                  </a:r>
                </a:p>
                <a:p>
                  <a:pPr algn="ctr"/>
                  <a:r>
                    <a:rPr lang="en-IN" dirty="0"/>
                    <a:t>Deviation of animal j’s intercept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C8646C-A213-4C12-8D6B-AD43ABABD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4" y="3511828"/>
                  <a:ext cx="4598061" cy="553998"/>
                </a:xfrm>
                <a:prstGeom prst="rect">
                  <a:avLst/>
                </a:prstGeom>
                <a:blipFill>
                  <a:blip r:embed="rId3"/>
                  <a:stretch>
                    <a:fillRect t="-14286" b="-252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725A-2383-4322-884B-717FAE3F41DB}"/>
                </a:ext>
              </a:extLst>
            </p:cNvPr>
            <p:cNvSpPr txBox="1"/>
            <p:nvPr/>
          </p:nvSpPr>
          <p:spPr>
            <a:xfrm>
              <a:off x="1811813" y="2023777"/>
              <a:ext cx="1372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Equation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034EFD8-EE3E-4A06-BEBE-768F0C1476BA}"/>
              </a:ext>
            </a:extLst>
          </p:cNvPr>
          <p:cNvGrpSpPr/>
          <p:nvPr/>
        </p:nvGrpSpPr>
        <p:grpSpPr>
          <a:xfrm>
            <a:off x="5303520" y="4188548"/>
            <a:ext cx="6888480" cy="2853468"/>
            <a:chOff x="5303519" y="1859805"/>
            <a:chExt cx="6888480" cy="28534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723715B-00AD-4EE5-B788-B108A977548D}"/>
                </a:ext>
              </a:extLst>
            </p:cNvPr>
            <p:cNvSpPr/>
            <p:nvPr/>
          </p:nvSpPr>
          <p:spPr>
            <a:xfrm>
              <a:off x="5303519" y="1859805"/>
              <a:ext cx="6888480" cy="28534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6972AE-EF0F-4563-8152-6B9A854F36ED}"/>
                </a:ext>
              </a:extLst>
            </p:cNvPr>
            <p:cNvSpPr txBox="1"/>
            <p:nvPr/>
          </p:nvSpPr>
          <p:spPr>
            <a:xfrm>
              <a:off x="7949876" y="2023777"/>
              <a:ext cx="2510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Formula in R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E09B1F-5EA4-47BC-896E-EDC912AA8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1217" t="31839" r="25929" b="62776"/>
            <a:stretch/>
          </p:blipFill>
          <p:spPr>
            <a:xfrm>
              <a:off x="5393306" y="2620984"/>
              <a:ext cx="6444050" cy="3693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17D446-BF0C-4BA2-92CE-BFB2E0953352}"/>
                  </a:ext>
                </a:extLst>
              </p:cNvPr>
              <p:cNvSpPr txBox="1"/>
              <p:nvPr/>
            </p:nvSpPr>
            <p:spPr>
              <a:xfrm>
                <a:off x="6889987" y="5732748"/>
                <a:ext cx="16215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𝐹𝑖𝑥𝑒𝑑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17D446-BF0C-4BA2-92CE-BFB2E0953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987" y="5732748"/>
                <a:ext cx="1621539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70F41A-56B5-4682-94D6-8D3076D7AC19}"/>
                  </a:ext>
                </a:extLst>
              </p:cNvPr>
              <p:cNvSpPr txBox="1"/>
              <p:nvPr/>
            </p:nvSpPr>
            <p:spPr>
              <a:xfrm>
                <a:off x="9032203" y="5711678"/>
                <a:ext cx="2525360" cy="667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i="1" dirty="0"/>
                        <m:t>Deviation</m:t>
                      </m:r>
                      <m:r>
                        <m:rPr>
                          <m:nor/>
                        </m:rPr>
                        <a:rPr lang="en-IN" i="1" dirty="0"/>
                        <m:t> </m:t>
                      </m:r>
                      <m:r>
                        <m:rPr>
                          <m:nor/>
                        </m:rPr>
                        <a:rPr lang="en-IN" i="1" dirty="0"/>
                        <m:t>of</m:t>
                      </m:r>
                      <m:r>
                        <m:rPr>
                          <m:nor/>
                        </m:rPr>
                        <a:rPr lang="en-IN" i="1" dirty="0"/>
                        <m:t> </m:t>
                      </m:r>
                      <m:r>
                        <m:rPr>
                          <m:nor/>
                        </m:rPr>
                        <a:rPr lang="en-IN" i="1" dirty="0"/>
                        <m:t>animal</m:t>
                      </m:r>
                      <m:r>
                        <m:rPr>
                          <m:nor/>
                        </m:rPr>
                        <a:rPr lang="en-IN" i="1" dirty="0"/>
                        <m:t> </m:t>
                      </m:r>
                    </m:oMath>
                  </m:oMathPara>
                </a14:m>
                <a:endParaRPr lang="en-IN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i="1" dirty="0"/>
                        <m:t>j</m:t>
                      </m:r>
                      <m:r>
                        <m:rPr>
                          <m:nor/>
                        </m:rPr>
                        <a:rPr lang="en-IN" i="1" dirty="0"/>
                        <m:t>’</m:t>
                      </m:r>
                      <m:r>
                        <m:rPr>
                          <m:nor/>
                        </m:rPr>
                        <a:rPr lang="en-IN" i="1" dirty="0"/>
                        <m:t>s</m:t>
                      </m:r>
                      <m:r>
                        <m:rPr>
                          <m:nor/>
                        </m:rPr>
                        <a:rPr lang="en-IN" i="1" dirty="0"/>
                        <m:t> </m:t>
                      </m:r>
                      <m:r>
                        <m:rPr>
                          <m:nor/>
                        </m:rPr>
                        <a:rPr lang="en-IN" i="1" dirty="0"/>
                        <m:t>intercept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70F41A-56B5-4682-94D6-8D3076D7A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203" y="5711678"/>
                <a:ext cx="2525360" cy="667401"/>
              </a:xfrm>
              <a:prstGeom prst="rect">
                <a:avLst/>
              </a:prstGeom>
              <a:blipFill>
                <a:blip r:embed="rId7"/>
                <a:stretch>
                  <a:fillRect b="-18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91E05D-4AD1-4FFE-B9C4-346A55074FE5}"/>
              </a:ext>
            </a:extLst>
          </p:cNvPr>
          <p:cNvCxnSpPr/>
          <p:nvPr/>
        </p:nvCxnSpPr>
        <p:spPr>
          <a:xfrm flipH="1">
            <a:off x="8008194" y="5502328"/>
            <a:ext cx="197963" cy="203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12239A-0E5C-4076-A4A0-953A03E84EDC}"/>
              </a:ext>
            </a:extLst>
          </p:cNvPr>
          <p:cNvCxnSpPr>
            <a:cxnSpLocks/>
          </p:cNvCxnSpPr>
          <p:nvPr/>
        </p:nvCxnSpPr>
        <p:spPr>
          <a:xfrm>
            <a:off x="9648296" y="5523101"/>
            <a:ext cx="240722" cy="17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6AC1E351-E018-46D4-A393-89745491D61B}"/>
              </a:ext>
            </a:extLst>
          </p:cNvPr>
          <p:cNvSpPr txBox="1">
            <a:spLocks/>
          </p:cNvSpPr>
          <p:nvPr/>
        </p:nvSpPr>
        <p:spPr>
          <a:xfrm>
            <a:off x="2543705" y="140136"/>
            <a:ext cx="7584797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dirty="0">
                <a:latin typeface="+mn-lt"/>
              </a:rPr>
              <a:t>1. Building a null or Random Effects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F0FC3B-438B-4C05-AF68-57A00432D311}"/>
              </a:ext>
            </a:extLst>
          </p:cNvPr>
          <p:cNvGrpSpPr/>
          <p:nvPr/>
        </p:nvGrpSpPr>
        <p:grpSpPr>
          <a:xfrm>
            <a:off x="1175887" y="1107373"/>
            <a:ext cx="4127633" cy="2832894"/>
            <a:chOff x="1175887" y="1107373"/>
            <a:chExt cx="4127633" cy="2832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35C96A-97C9-410B-BA74-53210898B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5887" y="1107373"/>
              <a:ext cx="4127633" cy="283289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B23A0-BF59-4AA0-A684-6895C8520F7D}"/>
                </a:ext>
              </a:extLst>
            </p:cNvPr>
            <p:cNvSpPr/>
            <p:nvPr/>
          </p:nvSpPr>
          <p:spPr>
            <a:xfrm>
              <a:off x="3228206" y="2072640"/>
              <a:ext cx="300077" cy="212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6FCD9C0-84ED-488E-957B-6DB9F8361DC1}"/>
                </a:ext>
              </a:extLst>
            </p:cNvPr>
            <p:cNvSpPr/>
            <p:nvPr/>
          </p:nvSpPr>
          <p:spPr>
            <a:xfrm>
              <a:off x="3290503" y="2689236"/>
              <a:ext cx="300077" cy="2127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6990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A7B9E1-D0D4-4C2B-8AE1-3BC4016D7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48" t="30667" r="12628" b="6118"/>
          <a:stretch/>
        </p:blipFill>
        <p:spPr>
          <a:xfrm>
            <a:off x="178229" y="1082923"/>
            <a:ext cx="10500152" cy="43352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E7BA0A-8EA3-4CBF-88AE-F8E0DF497886}"/>
              </a:ext>
            </a:extLst>
          </p:cNvPr>
          <p:cNvSpPr txBox="1"/>
          <p:nvPr/>
        </p:nvSpPr>
        <p:spPr>
          <a:xfrm>
            <a:off x="3321709" y="126799"/>
            <a:ext cx="5319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Find Intra Class Correlation (ICC)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02486E-7318-4E4A-99EA-05BFCED720D3}"/>
              </a:ext>
            </a:extLst>
          </p:cNvPr>
          <p:cNvGrpSpPr/>
          <p:nvPr/>
        </p:nvGrpSpPr>
        <p:grpSpPr>
          <a:xfrm>
            <a:off x="6353504" y="1761132"/>
            <a:ext cx="6028438" cy="2948386"/>
            <a:chOff x="6353504" y="1761132"/>
            <a:chExt cx="6028438" cy="294838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D7B58A-9A2A-49BD-B762-02C7C9002C2B}"/>
                </a:ext>
              </a:extLst>
            </p:cNvPr>
            <p:cNvSpPr/>
            <p:nvPr/>
          </p:nvSpPr>
          <p:spPr>
            <a:xfrm>
              <a:off x="6353504" y="1761132"/>
              <a:ext cx="5832781" cy="2948386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2763AC-887A-41F9-AAE8-1573C660DF76}"/>
                </a:ext>
              </a:extLst>
            </p:cNvPr>
            <p:cNvGrpSpPr/>
            <p:nvPr/>
          </p:nvGrpSpPr>
          <p:grpSpPr>
            <a:xfrm>
              <a:off x="6548309" y="2317598"/>
              <a:ext cx="5833633" cy="1764650"/>
              <a:chOff x="6487584" y="2650190"/>
              <a:chExt cx="5833633" cy="176465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13B81EB-5CA9-418D-BE7C-7FE6A0DDF2D7}"/>
                  </a:ext>
                </a:extLst>
              </p:cNvPr>
              <p:cNvGrpSpPr/>
              <p:nvPr/>
            </p:nvGrpSpPr>
            <p:grpSpPr>
              <a:xfrm>
                <a:off x="7646836" y="2650190"/>
                <a:ext cx="4545164" cy="733072"/>
                <a:chOff x="6245252" y="3287590"/>
                <a:chExt cx="6085007" cy="960446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047CC2A-B368-495A-8A5C-37D810495267}"/>
                    </a:ext>
                  </a:extLst>
                </p:cNvPr>
                <p:cNvSpPr txBox="1"/>
                <p:nvPr/>
              </p:nvSpPr>
              <p:spPr>
                <a:xfrm>
                  <a:off x="7195790" y="3287590"/>
                  <a:ext cx="4672557" cy="483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/>
                    <a:t>Variance (</a:t>
                  </a:r>
                  <a:r>
                    <a:rPr lang="en-IN" dirty="0" err="1"/>
                    <a:t>cond_animal</a:t>
                  </a:r>
                  <a:r>
                    <a:rPr lang="en-IN" dirty="0"/>
                    <a:t>)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CF9CD28-D15B-415E-B8B2-DBC8F2422A2E}"/>
                    </a:ext>
                  </a:extLst>
                </p:cNvPr>
                <p:cNvSpPr txBox="1"/>
                <p:nvPr/>
              </p:nvSpPr>
              <p:spPr>
                <a:xfrm>
                  <a:off x="6245252" y="3764150"/>
                  <a:ext cx="6085007" cy="483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/>
                    <a:t>(Variance(</a:t>
                  </a:r>
                  <a:r>
                    <a:rPr lang="en-IN" dirty="0" err="1"/>
                    <a:t>cond_animal</a:t>
                  </a:r>
                  <a:r>
                    <a:rPr lang="en-IN" dirty="0"/>
                    <a:t>) + Variance (Residual))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AB590C7-32BA-4B2B-9174-7B8500AF68EE}"/>
                    </a:ext>
                  </a:extLst>
                </p:cNvPr>
                <p:cNvCxnSpPr/>
                <p:nvPr/>
              </p:nvCxnSpPr>
              <p:spPr>
                <a:xfrm>
                  <a:off x="6532775" y="3733014"/>
                  <a:ext cx="4355184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1EA48DA-9F3F-4278-AE30-8DA5DF5C6683}"/>
                  </a:ext>
                </a:extLst>
              </p:cNvPr>
              <p:cNvGrpSpPr/>
              <p:nvPr/>
            </p:nvGrpSpPr>
            <p:grpSpPr>
              <a:xfrm>
                <a:off x="8125312" y="3493511"/>
                <a:ext cx="2063264" cy="921329"/>
                <a:chOff x="6532775" y="3287590"/>
                <a:chExt cx="2464153" cy="921329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95CEA8-3EF2-421E-AFE5-91A5A1F439CB}"/>
                    </a:ext>
                  </a:extLst>
                </p:cNvPr>
                <p:cNvSpPr txBox="1"/>
                <p:nvPr/>
              </p:nvSpPr>
              <p:spPr>
                <a:xfrm>
                  <a:off x="7195790" y="3287590"/>
                  <a:ext cx="106915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/>
                    <a:t>3074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57AF793-BAE1-4A5C-915E-C80B4362E038}"/>
                    </a:ext>
                  </a:extLst>
                </p:cNvPr>
                <p:cNvSpPr txBox="1"/>
                <p:nvPr/>
              </p:nvSpPr>
              <p:spPr>
                <a:xfrm>
                  <a:off x="6666148" y="3808809"/>
                  <a:ext cx="233078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/>
                    <a:t>3074+14733</a:t>
                  </a:r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212A95B-8B48-4965-BA06-9EF1BE078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2775" y="3733014"/>
                  <a:ext cx="208096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9B797D-B603-4F65-8326-04F8DF3891AF}"/>
                  </a:ext>
                </a:extLst>
              </p:cNvPr>
              <p:cNvSpPr txBox="1"/>
              <p:nvPr/>
            </p:nvSpPr>
            <p:spPr>
              <a:xfrm>
                <a:off x="10617656" y="3629483"/>
                <a:ext cx="17035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0.17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2DE137-3C75-4D0E-B07D-C72C5888F323}"/>
                  </a:ext>
                </a:extLst>
              </p:cNvPr>
              <p:cNvSpPr txBox="1"/>
              <p:nvPr/>
            </p:nvSpPr>
            <p:spPr>
              <a:xfrm>
                <a:off x="7295079" y="3725813"/>
                <a:ext cx="386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=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4FB209-C0D7-4F61-A917-BD9D82AA4C66}"/>
                  </a:ext>
                </a:extLst>
              </p:cNvPr>
              <p:cNvSpPr txBox="1"/>
              <p:nvPr/>
            </p:nvSpPr>
            <p:spPr>
              <a:xfrm>
                <a:off x="10188233" y="3698110"/>
                <a:ext cx="386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=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BD5897-3203-402F-926B-EAD3BD3B035E}"/>
                  </a:ext>
                </a:extLst>
              </p:cNvPr>
              <p:cNvSpPr txBox="1"/>
              <p:nvPr/>
            </p:nvSpPr>
            <p:spPr>
              <a:xfrm>
                <a:off x="6487584" y="2754789"/>
                <a:ext cx="35565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ICC        = 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4EFF32-3C35-42DE-8B8C-DA709F299D31}"/>
              </a:ext>
            </a:extLst>
          </p:cNvPr>
          <p:cNvGrpSpPr/>
          <p:nvPr/>
        </p:nvGrpSpPr>
        <p:grpSpPr>
          <a:xfrm>
            <a:off x="546100" y="5682917"/>
            <a:ext cx="11151879" cy="1158466"/>
            <a:chOff x="546100" y="5682917"/>
            <a:chExt cx="11151879" cy="11584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79BCA9-94E4-4B2D-BC8D-2D2B29A3EA79}"/>
                </a:ext>
              </a:extLst>
            </p:cNvPr>
            <p:cNvSpPr txBox="1"/>
            <p:nvPr/>
          </p:nvSpPr>
          <p:spPr>
            <a:xfrm>
              <a:off x="5866499" y="6071768"/>
              <a:ext cx="459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or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19CE79-D0A0-4FAF-B368-15DACA560A4E}"/>
                </a:ext>
              </a:extLst>
            </p:cNvPr>
            <p:cNvGrpSpPr/>
            <p:nvPr/>
          </p:nvGrpSpPr>
          <p:grpSpPr>
            <a:xfrm>
              <a:off x="546100" y="5682917"/>
              <a:ext cx="11151879" cy="1158466"/>
              <a:chOff x="546100" y="5649526"/>
              <a:chExt cx="11151879" cy="115846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15885D-B5DA-4DFA-A771-43018403ED6A}"/>
                  </a:ext>
                </a:extLst>
              </p:cNvPr>
              <p:cNvSpPr/>
              <p:nvPr/>
            </p:nvSpPr>
            <p:spPr>
              <a:xfrm>
                <a:off x="546100" y="5649526"/>
                <a:ext cx="11151879" cy="1158466"/>
              </a:xfrm>
              <a:prstGeom prst="rect">
                <a:avLst/>
              </a:prstGeom>
              <a:solidFill>
                <a:srgbClr val="A9D18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EBD2BD-A3C0-46BB-A0CB-4C5CA5373A16}"/>
                  </a:ext>
                </a:extLst>
              </p:cNvPr>
              <p:cNvSpPr txBox="1"/>
              <p:nvPr/>
            </p:nvSpPr>
            <p:spPr>
              <a:xfrm>
                <a:off x="2603984" y="6342959"/>
                <a:ext cx="80313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The correlation between two measurements from the same group is 0.17.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CDE798-5D38-4B4B-8BDA-C51DB1C21128}"/>
                  </a:ext>
                </a:extLst>
              </p:cNvPr>
              <p:cNvSpPr txBox="1"/>
              <p:nvPr/>
            </p:nvSpPr>
            <p:spPr>
              <a:xfrm>
                <a:off x="2615683" y="5733795"/>
                <a:ext cx="85597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The total variance explained by the grouping structure (Animals) is 0.17 (17%).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ECFAB1-79EE-4AFF-8CB3-F9C9B33633BB}"/>
                  </a:ext>
                </a:extLst>
              </p:cNvPr>
              <p:cNvSpPr txBox="1"/>
              <p:nvPr/>
            </p:nvSpPr>
            <p:spPr>
              <a:xfrm>
                <a:off x="639390" y="5942849"/>
                <a:ext cx="2260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Interpretation</a:t>
                </a: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6A99A8E-9A42-4BAD-955D-3B67C4EA12ED}"/>
              </a:ext>
            </a:extLst>
          </p:cNvPr>
          <p:cNvSpPr/>
          <p:nvPr/>
        </p:nvSpPr>
        <p:spPr>
          <a:xfrm>
            <a:off x="228398" y="635025"/>
            <a:ext cx="1112722" cy="249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873B2E-E562-4A71-A4B4-337CA317F310}"/>
              </a:ext>
            </a:extLst>
          </p:cNvPr>
          <p:cNvSpPr/>
          <p:nvPr/>
        </p:nvSpPr>
        <p:spPr>
          <a:xfrm>
            <a:off x="2816634" y="996531"/>
            <a:ext cx="5722601" cy="305805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33271E-D6FE-4672-BEFD-2F6713464336}"/>
              </a:ext>
            </a:extLst>
          </p:cNvPr>
          <p:cNvSpPr/>
          <p:nvPr/>
        </p:nvSpPr>
        <p:spPr>
          <a:xfrm>
            <a:off x="2555595" y="3446836"/>
            <a:ext cx="1058462" cy="670814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F67630-D59B-459B-9A3C-0AF70A8ED8F8}"/>
              </a:ext>
            </a:extLst>
          </p:cNvPr>
          <p:cNvSpPr/>
          <p:nvPr/>
        </p:nvSpPr>
        <p:spPr>
          <a:xfrm>
            <a:off x="9230592" y="-17473"/>
            <a:ext cx="3019814" cy="1073504"/>
          </a:xfrm>
          <a:prstGeom prst="rect">
            <a:avLst/>
          </a:prstGeom>
          <a:solidFill>
            <a:srgbClr val="A9D18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Tests equality of means. </a:t>
            </a:r>
          </a:p>
          <a:p>
            <a:pPr algn="ctr"/>
            <a:r>
              <a:rPr lang="en-IN" dirty="0">
                <a:solidFill>
                  <a:sysClr val="windowText" lastClr="000000"/>
                </a:solidFill>
              </a:rPr>
              <a:t>Assumptions: unequal variances ; unequal sample sizes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00EA74-3F40-4AD0-BD13-B792A28FE909}"/>
              </a:ext>
            </a:extLst>
          </p:cNvPr>
          <p:cNvSpPr/>
          <p:nvPr/>
        </p:nvSpPr>
        <p:spPr>
          <a:xfrm rot="20143975">
            <a:off x="8735286" y="707203"/>
            <a:ext cx="294640" cy="105150"/>
          </a:xfrm>
          <a:prstGeom prst="rightArrow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21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5B2218-4DE7-43E5-B45F-CC236E93FD65}"/>
              </a:ext>
            </a:extLst>
          </p:cNvPr>
          <p:cNvSpPr txBox="1"/>
          <p:nvPr/>
        </p:nvSpPr>
        <p:spPr>
          <a:xfrm>
            <a:off x="5707860" y="1685353"/>
            <a:ext cx="4018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Variation in the Predictor’s </a:t>
            </a:r>
            <a:r>
              <a:rPr lang="en-IN" sz="2000" b="1" dirty="0"/>
              <a:t>effect at </a:t>
            </a:r>
          </a:p>
          <a:p>
            <a:r>
              <a:rPr lang="en-IN" sz="2000" b="1" dirty="0"/>
              <a:t>individual animal level is excluded</a:t>
            </a:r>
            <a:r>
              <a:rPr lang="en-IN" sz="2000" dirty="0"/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1700B1-8BCA-4AB5-AC96-C8BE4EC783DF}"/>
              </a:ext>
            </a:extLst>
          </p:cNvPr>
          <p:cNvGrpSpPr/>
          <p:nvPr/>
        </p:nvGrpSpPr>
        <p:grpSpPr>
          <a:xfrm>
            <a:off x="-651740" y="3869568"/>
            <a:ext cx="6570483" cy="2988432"/>
            <a:chOff x="-651740" y="1952302"/>
            <a:chExt cx="6570483" cy="29884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C16225-35EA-4322-AAE3-4F160E940843}"/>
                </a:ext>
              </a:extLst>
            </p:cNvPr>
            <p:cNvSpPr/>
            <p:nvPr/>
          </p:nvSpPr>
          <p:spPr>
            <a:xfrm>
              <a:off x="-142177" y="1952302"/>
              <a:ext cx="5371649" cy="29884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C8646C-A213-4C12-8D6B-AD43ABABD147}"/>
                    </a:ext>
                  </a:extLst>
                </p:cNvPr>
                <p:cNvSpPr txBox="1"/>
                <p:nvPr/>
              </p:nvSpPr>
              <p:spPr>
                <a:xfrm>
                  <a:off x="189676" y="3498531"/>
                  <a:ext cx="4598061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IN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IN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IN" dirty="0"/>
                    <a:t> = Fixed intercept + </a:t>
                  </a:r>
                </a:p>
                <a:p>
                  <a:pPr algn="ctr"/>
                  <a:r>
                    <a:rPr lang="en-IN" dirty="0"/>
                    <a:t>Deviation of animal j’s intercept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1C8646C-A213-4C12-8D6B-AD43ABABD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76" y="3498531"/>
                  <a:ext cx="4598061" cy="553998"/>
                </a:xfrm>
                <a:prstGeom prst="rect">
                  <a:avLst/>
                </a:prstGeom>
                <a:blipFill>
                  <a:blip r:embed="rId3"/>
                  <a:stretch>
                    <a:fillRect t="-14286" b="-252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725A-2383-4322-884B-717FAE3F41DB}"/>
                </a:ext>
              </a:extLst>
            </p:cNvPr>
            <p:cNvSpPr txBox="1"/>
            <p:nvPr/>
          </p:nvSpPr>
          <p:spPr>
            <a:xfrm>
              <a:off x="1670108" y="2104676"/>
              <a:ext cx="14452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Equation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7835BC-C3A4-4D2C-BC7E-8520DCD19EBA}"/>
                    </a:ext>
                  </a:extLst>
                </p:cNvPr>
                <p:cNvSpPr txBox="1"/>
                <p:nvPr/>
              </p:nvSpPr>
              <p:spPr>
                <a:xfrm>
                  <a:off x="-651740" y="2697767"/>
                  <a:ext cx="657048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𝑰𝒏𝒕𝒆𝒏𝒔𝒊𝒕𝒚</m:t>
                        </m:r>
                        <m:r>
                          <a:rPr lang="en-IN" sz="2000" b="1" i="1" baseline="-25000" smtClean="0">
                            <a:latin typeface="Cambria Math" panose="02040503050406030204" pitchFamily="18" charset="0"/>
                          </a:rPr>
                          <m:t>𝒊𝒋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IN" sz="20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sz="20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IN" sz="2000" b="1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𝑪𝒐𝒏𝒅𝒊𝒕𝒊𝒐𝒏𝒊𝒋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𝒆𝒊𝒋</m:t>
                        </m:r>
                        <m:r>
                          <a:rPr lang="en-IN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7835BC-C3A4-4D2C-BC7E-8520DCD19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51740" y="2697767"/>
                  <a:ext cx="6570483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805AED8-86B4-48F8-991C-C837CB0CBA19}"/>
                    </a:ext>
                  </a:extLst>
                </p:cNvPr>
                <p:cNvSpPr txBox="1"/>
                <p:nvPr/>
              </p:nvSpPr>
              <p:spPr>
                <a:xfrm>
                  <a:off x="822395" y="4172537"/>
                  <a:ext cx="314065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IN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𝑖𝑗</m:t>
                      </m:r>
                    </m:oMath>
                  </a14:m>
                  <a:r>
                    <a:rPr lang="en-IN" dirty="0"/>
                    <a:t> = Fixed slope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805AED8-86B4-48F8-991C-C837CB0CB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95" y="4172537"/>
                  <a:ext cx="3140657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28889" b="-511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D2B8AD-D39A-4CC9-B01B-001584CF6834}"/>
              </a:ext>
            </a:extLst>
          </p:cNvPr>
          <p:cNvGrpSpPr/>
          <p:nvPr/>
        </p:nvGrpSpPr>
        <p:grpSpPr>
          <a:xfrm>
            <a:off x="5135788" y="3869565"/>
            <a:ext cx="7056212" cy="2988433"/>
            <a:chOff x="5135788" y="1952299"/>
            <a:chExt cx="7056212" cy="29884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B5B386-0EBA-4AD3-BED5-85007CA412BD}"/>
                </a:ext>
              </a:extLst>
            </p:cNvPr>
            <p:cNvSpPr/>
            <p:nvPr/>
          </p:nvSpPr>
          <p:spPr>
            <a:xfrm>
              <a:off x="5135788" y="1952299"/>
              <a:ext cx="7056212" cy="2988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6972AE-EF0F-4563-8152-6B9A854F36ED}"/>
                </a:ext>
              </a:extLst>
            </p:cNvPr>
            <p:cNvSpPr txBox="1"/>
            <p:nvPr/>
          </p:nvSpPr>
          <p:spPr>
            <a:xfrm>
              <a:off x="7656950" y="1952302"/>
              <a:ext cx="26422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Formula in 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117D446-BF0C-4BA2-92CE-BFB2E0953352}"/>
                    </a:ext>
                  </a:extLst>
                </p:cNvPr>
                <p:cNvSpPr txBox="1"/>
                <p:nvPr/>
              </p:nvSpPr>
              <p:spPr>
                <a:xfrm>
                  <a:off x="5707860" y="3209025"/>
                  <a:ext cx="84729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𝐹𝑖𝑥𝑒𝑑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𝑖𝑛𝑡𝑒𝑟𝑐𝑒𝑝𝑡</m:t>
                        </m:r>
                      </m:oMath>
                    </m:oMathPara>
                  </a14:m>
                  <a:endParaRPr lang="en-IN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117D446-BF0C-4BA2-92CE-BFB2E09533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860" y="3209025"/>
                  <a:ext cx="84729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12230" b="-114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70F41A-56B5-4682-94D6-8D3076D7AC19}"/>
                    </a:ext>
                  </a:extLst>
                </p:cNvPr>
                <p:cNvSpPr txBox="1"/>
                <p:nvPr/>
              </p:nvSpPr>
              <p:spPr>
                <a:xfrm>
                  <a:off x="9766156" y="3279454"/>
                  <a:ext cx="227500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IN" i="1" dirty="0"/>
                          <m:t>Deviation</m:t>
                        </m:r>
                        <m:r>
                          <m:rPr>
                            <m:nor/>
                          </m:rPr>
                          <a:rPr lang="en-IN" i="1" dirty="0"/>
                          <m:t> </m:t>
                        </m:r>
                        <m:r>
                          <m:rPr>
                            <m:nor/>
                          </m:rPr>
                          <a:rPr lang="en-IN" i="1" dirty="0"/>
                          <m:t>of</m:t>
                        </m:r>
                        <m:r>
                          <m:rPr>
                            <m:nor/>
                          </m:rPr>
                          <a:rPr lang="en-IN" i="1" dirty="0"/>
                          <m:t> </m:t>
                        </m:r>
                        <m:r>
                          <m:rPr>
                            <m:nor/>
                          </m:rPr>
                          <a:rPr lang="en-IN" i="1" dirty="0"/>
                          <m:t>animal</m:t>
                        </m:r>
                        <m:r>
                          <m:rPr>
                            <m:nor/>
                          </m:rPr>
                          <a:rPr lang="en-IN" i="1" dirty="0"/>
                          <m:t> </m:t>
                        </m:r>
                      </m:oMath>
                    </m:oMathPara>
                  </a14:m>
                  <a:endParaRPr lang="en-IN" i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IN" i="1" dirty="0"/>
                          <m:t>j</m:t>
                        </m:r>
                        <m:r>
                          <m:rPr>
                            <m:nor/>
                          </m:rPr>
                          <a:rPr lang="en-IN" i="1" dirty="0"/>
                          <m:t>’</m:t>
                        </m:r>
                        <m:r>
                          <m:rPr>
                            <m:nor/>
                          </m:rPr>
                          <a:rPr lang="en-IN" i="1" dirty="0"/>
                          <m:t>s</m:t>
                        </m:r>
                        <m:r>
                          <m:rPr>
                            <m:nor/>
                          </m:rPr>
                          <a:rPr lang="en-IN" i="1" dirty="0"/>
                          <m:t> </m:t>
                        </m:r>
                        <m:r>
                          <m:rPr>
                            <m:nor/>
                          </m:rPr>
                          <a:rPr lang="en-IN" i="1" dirty="0"/>
                          <m:t>intercept</m:t>
                        </m:r>
                      </m:oMath>
                    </m:oMathPara>
                  </a14:m>
                  <a:endParaRPr lang="en-IN" i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70F41A-56B5-4682-94D6-8D3076D7AC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156" y="3279454"/>
                  <a:ext cx="2275002" cy="646331"/>
                </a:xfrm>
                <a:prstGeom prst="rect">
                  <a:avLst/>
                </a:prstGeom>
                <a:blipFill>
                  <a:blip r:embed="rId7"/>
                  <a:stretch>
                    <a:fillRect b="-46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391E05D-4AD1-4FFE-B9C4-346A55074FE5}"/>
                </a:ext>
              </a:extLst>
            </p:cNvPr>
            <p:cNvCxnSpPr/>
            <p:nvPr/>
          </p:nvCxnSpPr>
          <p:spPr>
            <a:xfrm flipH="1">
              <a:off x="7107811" y="3003300"/>
              <a:ext cx="197963" cy="203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A12239A-0E5C-4076-A4A0-953A03E84E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99155" y="3020343"/>
              <a:ext cx="283543" cy="2350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8EA693-336B-4521-8F43-286097C6B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435" t="46048" r="28091" b="47087"/>
            <a:stretch/>
          </p:blipFill>
          <p:spPr>
            <a:xfrm>
              <a:off x="5211209" y="2593508"/>
              <a:ext cx="6905370" cy="42683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CA0FF0-89A2-45D4-95F4-73FEB2CD8B37}"/>
                  </a:ext>
                </a:extLst>
              </p:cNvPr>
              <p:cNvSpPr txBox="1"/>
              <p:nvPr/>
            </p:nvSpPr>
            <p:spPr>
              <a:xfrm>
                <a:off x="7450972" y="5250757"/>
                <a:ext cx="2275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𝑃𝑟𝑒𝑑𝑖𝑐𝑡𝑜𝑟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CA0FF0-89A2-45D4-95F4-73FEB2CD8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972" y="5250757"/>
                <a:ext cx="22750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2E32FE-E11F-48B0-9EA8-039B7126BB65}"/>
              </a:ext>
            </a:extLst>
          </p:cNvPr>
          <p:cNvCxnSpPr>
            <a:cxnSpLocks/>
          </p:cNvCxnSpPr>
          <p:nvPr/>
        </p:nvCxnSpPr>
        <p:spPr>
          <a:xfrm>
            <a:off x="8420817" y="4960572"/>
            <a:ext cx="0" cy="350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2D4FD9B-6650-46AD-B147-73ADE479BA3A}"/>
              </a:ext>
            </a:extLst>
          </p:cNvPr>
          <p:cNvSpPr txBox="1">
            <a:spLocks/>
          </p:cNvSpPr>
          <p:nvPr/>
        </p:nvSpPr>
        <p:spPr>
          <a:xfrm>
            <a:off x="1965168" y="101778"/>
            <a:ext cx="8938489" cy="718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dirty="0">
                <a:latin typeface="+mn-lt"/>
              </a:rPr>
              <a:t>2. Building a Random Intercept model with Predictor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7EEE0-CCB6-4025-A4E8-AF17175ECF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116" y="917224"/>
            <a:ext cx="4360770" cy="28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6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2561</Words>
  <Application>Microsoft Office PowerPoint</Application>
  <PresentationFormat>Widescreen</PresentationFormat>
  <Paragraphs>544</Paragraphs>
  <Slides>29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Helvetica Neue</vt:lpstr>
      <vt:lpstr>Office Theme</vt:lpstr>
      <vt:lpstr>Linear Mixed Model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Muthu Jeyanthi P</dc:creator>
  <cp:lastModifiedBy>Muthu Jeyanthi P</cp:lastModifiedBy>
  <cp:revision>418</cp:revision>
  <dcterms:created xsi:type="dcterms:W3CDTF">2022-04-19T20:49:04Z</dcterms:created>
  <dcterms:modified xsi:type="dcterms:W3CDTF">2022-10-11T18:32:32Z</dcterms:modified>
</cp:coreProperties>
</file>